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3.xml" ContentType="application/vnd.openxmlformats-officedocument.theme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4.xml" ContentType="application/vnd.openxmlformats-officedocument.theme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0" r:id="rId2"/>
    <p:sldMasterId id="2147483699" r:id="rId3"/>
    <p:sldMasterId id="2147483714" r:id="rId4"/>
    <p:sldMasterId id="2147483730" r:id="rId5"/>
  </p:sldMasterIdLst>
  <p:notesMasterIdLst>
    <p:notesMasterId r:id="rId22"/>
  </p:notesMasterIdLst>
  <p:sldIdLst>
    <p:sldId id="298" r:id="rId6"/>
    <p:sldId id="345" r:id="rId7"/>
    <p:sldId id="300" r:id="rId8"/>
    <p:sldId id="328" r:id="rId9"/>
    <p:sldId id="302" r:id="rId10"/>
    <p:sldId id="304" r:id="rId11"/>
    <p:sldId id="339" r:id="rId12"/>
    <p:sldId id="363" r:id="rId13"/>
    <p:sldId id="294" r:id="rId14"/>
    <p:sldId id="364" r:id="rId15"/>
    <p:sldId id="365" r:id="rId16"/>
    <p:sldId id="305" r:id="rId17"/>
    <p:sldId id="307" r:id="rId18"/>
    <p:sldId id="310" r:id="rId19"/>
    <p:sldId id="312" r:id="rId20"/>
    <p:sldId id="352" r:id="rId21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3" userDrawn="1">
          <p15:clr>
            <a:srgbClr val="A4A3A4"/>
          </p15:clr>
        </p15:guide>
        <p15:guide id="2" pos="39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999宝藏网" initials="9" lastIdx="3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702AA6C-348F-461B-B617-770C15EA5322}" styleName="表样式 1 25">
    <a:wholeTbl>
      <a:tcTxStyle>
        <a:fontRef idx="none">
          <a:srgbClr val="000000"/>
        </a:fontRef>
      </a:tcTxStyle>
      <a:tcStyle>
        <a:tcBdr>
          <a:left>
            <a:ln w="9525" cmpd="sng">
              <a:solidFill>
                <a:schemeClr val="accent2"/>
              </a:solidFill>
              <a:prstDash val="solid"/>
            </a:ln>
          </a:left>
          <a:right>
            <a:ln w="9525" cmpd="sng">
              <a:solidFill>
                <a:schemeClr val="accent2"/>
              </a:solidFill>
              <a:prstDash val="solid"/>
            </a:ln>
          </a:right>
          <a:top>
            <a:ln w="9525" cmpd="sng">
              <a:solidFill>
                <a:schemeClr val="accent2"/>
              </a:solidFill>
              <a:prstDash val="solid"/>
            </a:ln>
          </a:top>
          <a:bottom>
            <a:ln w="9525" cmpd="sng">
              <a:solidFill>
                <a:schemeClr val="accent2"/>
              </a:solidFill>
              <a:prstDash val="solid"/>
            </a:ln>
          </a:bottom>
          <a:insideH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insideH>
          <a:insideV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2">
              <a:lumMod val="10000"/>
              <a:lumOff val="90000"/>
            </a:schemeClr>
          </a:solidFill>
        </a:fill>
      </a:tcStyle>
    </a:band2H>
    <a:band1V>
      <a:tcStyle>
        <a:tcBdr>
          <a:left>
            <a:ln w="9525" cmpd="sng">
              <a:solidFill>
                <a:schemeClr val="accent2"/>
              </a:solidFill>
              <a:prstDash val="solid"/>
            </a:ln>
          </a:left>
          <a:right>
            <a:ln w="9525" cmpd="sng">
              <a:solidFill>
                <a:schemeClr val="accent2"/>
              </a:solidFill>
              <a:prstDash val="solid"/>
            </a:ln>
          </a:right>
          <a:top>
            <a:ln w="9525" cmpd="sng">
              <a:solidFill>
                <a:schemeClr val="accent2"/>
              </a:solidFill>
              <a:prstDash val="solid"/>
            </a:ln>
          </a:top>
          <a:bottom>
            <a:ln w="9525" cmpd="sng">
              <a:solidFill>
                <a:schemeClr val="accent2"/>
              </a:solidFill>
              <a:prstDash val="solid"/>
            </a:ln>
          </a:bottom>
          <a:insideH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insideH>
          <a:insideV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insideV>
        </a:tcBdr>
        <a:fill>
          <a:solidFill>
            <a:schemeClr val="accent2">
              <a:lumMod val="10000"/>
              <a:lumOff val="90000"/>
            </a:schemeClr>
          </a:solidFill>
        </a:fill>
      </a:tcStyle>
    </a:band1V>
    <a:band2V>
      <a:tcStyle>
        <a:tcBdr>
          <a:left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left>
          <a:right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right>
          <a:top>
            <a:ln w="9525" cmpd="sng">
              <a:solidFill>
                <a:schemeClr val="accent2"/>
              </a:solidFill>
              <a:prstDash val="solid"/>
            </a:ln>
          </a:top>
          <a:bottom>
            <a:ln w="9525" cmpd="sng">
              <a:solidFill>
                <a:schemeClr val="accent2"/>
              </a:solidFill>
              <a:prstDash val="solid"/>
            </a:ln>
          </a:bottom>
          <a:insideH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insideH>
          <a:insideV>
            <a:ln>
              <a:noFill/>
            </a:ln>
          </a:insideV>
        </a:tcBdr>
      </a:tcStyle>
    </a:band2V>
    <a:lastCol>
      <a:tcTxStyle b="on">
        <a:fontRef idx="none">
          <a:srgbClr val="08090C"/>
        </a:fontRef>
      </a:tcTxStyle>
      <a:tcStyle>
        <a:tcBdr>
          <a:left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left>
          <a:right>
            <a:ln w="9525" cmpd="sng">
              <a:solidFill>
                <a:schemeClr val="accent2"/>
              </a:solidFill>
              <a:prstDash val="solid"/>
            </a:ln>
          </a:right>
          <a:top>
            <a:ln w="9525" cmpd="sng">
              <a:solidFill>
                <a:schemeClr val="accent2"/>
              </a:solidFill>
              <a:prstDash val="solid"/>
            </a:ln>
          </a:top>
          <a:bottom>
            <a:ln w="9525" cmpd="sng">
              <a:solidFill>
                <a:schemeClr val="accent2"/>
              </a:solidFill>
              <a:prstDash val="solid"/>
            </a:ln>
          </a:bottom>
          <a:insideH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insideH>
          <a:insideV>
            <a:ln>
              <a:noFill/>
            </a:ln>
          </a:insideV>
        </a:tcBdr>
        <a:fill>
          <a:solidFill>
            <a:schemeClr val="accent2">
              <a:lumMod val="20000"/>
              <a:lumOff val="80000"/>
            </a:scheme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 w="9525" cmpd="sng">
              <a:solidFill>
                <a:schemeClr val="accent2"/>
              </a:solidFill>
              <a:prstDash val="solid"/>
            </a:ln>
          </a:left>
          <a:right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right>
          <a:top>
            <a:ln w="9525" cmpd="sng">
              <a:solidFill>
                <a:schemeClr val="accent2"/>
              </a:solidFill>
              <a:prstDash val="solid"/>
            </a:ln>
          </a:top>
          <a:bottom>
            <a:ln w="9525" cmpd="sng">
              <a:solidFill>
                <a:schemeClr val="accent2"/>
              </a:solidFill>
              <a:prstDash val="solid"/>
            </a:ln>
          </a:bottom>
          <a:insideH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insideH>
          <a:insideV>
            <a:ln>
              <a:noFill/>
            </a:ln>
          </a:insideV>
        </a:tcBdr>
        <a:fill>
          <a:solidFill>
            <a:schemeClr val="accent2">
              <a:lumMod val="20000"/>
              <a:lumOff val="80000"/>
            </a:schemeClr>
          </a:solidFill>
        </a:fill>
      </a:tcStyle>
    </a:firstCol>
    <a:lastRow>
      <a:tcTxStyle b="on">
        <a:fontRef idx="none">
          <a:schemeClr val="accent2"/>
        </a:fontRef>
      </a:tcTxStyle>
      <a:tcStyle>
        <a:tcBdr>
          <a:left>
            <a:ln w="9525" cmpd="sng">
              <a:solidFill>
                <a:schemeClr val="accent2"/>
              </a:solidFill>
              <a:prstDash val="solid"/>
            </a:ln>
          </a:left>
          <a:right>
            <a:ln w="9525" cmpd="sng">
              <a:solidFill>
                <a:schemeClr val="accent2"/>
              </a:solidFill>
              <a:prstDash val="solid"/>
            </a:ln>
          </a:right>
          <a:top>
            <a:ln w="9525" cmpd="sng">
              <a:solidFill>
                <a:schemeClr val="accent2"/>
              </a:solidFill>
              <a:prstDash val="solid"/>
            </a:ln>
          </a:top>
          <a:bottom>
            <a:ln w="9525" cmpd="sng">
              <a:solidFill>
                <a:schemeClr val="accent2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seCell>
      <a:tcStyle>
        <a:tcBdr>
          <a:left>
            <a:ln>
              <a:noFill/>
            </a:ln>
          </a:left>
          <a:right>
            <a:ln w="9525" cmpd="sng">
              <a:solidFill>
                <a:schemeClr val="accent2"/>
              </a:solidFill>
              <a:prstDash val="solid"/>
            </a:ln>
          </a:right>
          <a:top>
            <a:ln w="9525" cmpd="sng">
              <a:solidFill>
                <a:schemeClr val="accent2"/>
              </a:solidFill>
              <a:prstDash val="solid"/>
            </a:ln>
          </a:top>
          <a:bottom>
            <a:ln w="9525" cmpd="sng">
              <a:solidFill>
                <a:schemeClr val="accent2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eCell>
    <a:swCell>
      <a:tcTxStyle b="on">
        <a:fontRef idx="none">
          <a:schemeClr val="accent2"/>
        </a:fontRef>
      </a:tcTxStyle>
      <a:tcStyle>
        <a:tcBdr>
          <a:left>
            <a:ln w="9525" cmpd="sng">
              <a:solidFill>
                <a:schemeClr val="accent2"/>
              </a:solidFill>
              <a:prstDash val="solid"/>
            </a:ln>
          </a:left>
          <a:right>
            <a:ln>
              <a:noFill/>
            </a:ln>
          </a:right>
          <a:top>
            <a:ln w="9525" cmpd="sng">
              <a:solidFill>
                <a:schemeClr val="accent2"/>
              </a:solidFill>
              <a:prstDash val="solid"/>
            </a:ln>
          </a:top>
          <a:bottom>
            <a:ln w="9525" cmpd="sng">
              <a:solidFill>
                <a:schemeClr val="accent2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wCell>
    <a:firstRow>
      <a:tcTxStyle b="on">
        <a:fontRef idx="none">
          <a:srgbClr val="FFFFFF"/>
        </a:fontRef>
      </a:tcTxStyle>
      <a:tcStyle>
        <a:tcBdr>
          <a:left>
            <a:ln w="9525" cmpd="sng">
              <a:solidFill>
                <a:schemeClr val="accent2"/>
              </a:solidFill>
              <a:prstDash val="solid"/>
            </a:ln>
          </a:left>
          <a:right>
            <a:ln w="9525" cmpd="sng">
              <a:solidFill>
                <a:schemeClr val="accent2"/>
              </a:solidFill>
              <a:prstDash val="solid"/>
            </a:ln>
          </a:right>
          <a:top>
            <a:ln w="9525" cmpd="sng">
              <a:solidFill>
                <a:schemeClr val="accent2"/>
              </a:solidFill>
              <a:prstDash val="solid"/>
            </a:ln>
          </a:top>
          <a:bottom>
            <a:ln w="9525" cmpd="sng">
              <a:solidFill>
                <a:schemeClr val="accent2"/>
              </a:solidFill>
              <a:prstDash val="solid"/>
            </a:ln>
          </a:bottom>
          <a:insideH>
            <a:ln>
              <a:noFill/>
            </a:ln>
          </a:insideH>
          <a:insideV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6" d="100"/>
          <a:sy n="96" d="100"/>
        </p:scale>
        <p:origin x="672" y="52"/>
      </p:cViewPr>
      <p:guideLst>
        <p:guide orient="horz" pos="2103"/>
        <p:guide pos="396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70.xml"/><Relationship Id="rId3" Type="http://schemas.openxmlformats.org/officeDocument/2006/relationships/tags" Target="../tags/tag65.xml"/><Relationship Id="rId7" Type="http://schemas.openxmlformats.org/officeDocument/2006/relationships/tags" Target="../tags/tag69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9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78.xml"/><Relationship Id="rId3" Type="http://schemas.openxmlformats.org/officeDocument/2006/relationships/tags" Target="../tags/tag73.xml"/><Relationship Id="rId7" Type="http://schemas.openxmlformats.org/officeDocument/2006/relationships/tags" Target="../tags/tag77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74.xml"/><Relationship Id="rId9" Type="http://schemas.openxmlformats.org/officeDocument/2006/relationships/tags" Target="../tags/tag79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87.xml"/><Relationship Id="rId13" Type="http://schemas.openxmlformats.org/officeDocument/2006/relationships/tags" Target="../tags/tag92.xml"/><Relationship Id="rId18" Type="http://schemas.openxmlformats.org/officeDocument/2006/relationships/slideMaster" Target="../slideMasters/slideMaster1.xml"/><Relationship Id="rId3" Type="http://schemas.openxmlformats.org/officeDocument/2006/relationships/tags" Target="../tags/tag82.xml"/><Relationship Id="rId7" Type="http://schemas.openxmlformats.org/officeDocument/2006/relationships/tags" Target="../tags/tag86.xml"/><Relationship Id="rId12" Type="http://schemas.openxmlformats.org/officeDocument/2006/relationships/tags" Target="../tags/tag91.xml"/><Relationship Id="rId17" Type="http://schemas.openxmlformats.org/officeDocument/2006/relationships/tags" Target="../tags/tag96.xml"/><Relationship Id="rId2" Type="http://schemas.openxmlformats.org/officeDocument/2006/relationships/tags" Target="../tags/tag81.xml"/><Relationship Id="rId16" Type="http://schemas.openxmlformats.org/officeDocument/2006/relationships/tags" Target="../tags/tag95.xml"/><Relationship Id="rId1" Type="http://schemas.openxmlformats.org/officeDocument/2006/relationships/tags" Target="../tags/tag80.xml"/><Relationship Id="rId6" Type="http://schemas.openxmlformats.org/officeDocument/2006/relationships/tags" Target="../tags/tag85.xml"/><Relationship Id="rId11" Type="http://schemas.openxmlformats.org/officeDocument/2006/relationships/tags" Target="../tags/tag90.xml"/><Relationship Id="rId5" Type="http://schemas.openxmlformats.org/officeDocument/2006/relationships/tags" Target="../tags/tag84.xml"/><Relationship Id="rId15" Type="http://schemas.openxmlformats.org/officeDocument/2006/relationships/tags" Target="../tags/tag94.xml"/><Relationship Id="rId10" Type="http://schemas.openxmlformats.org/officeDocument/2006/relationships/tags" Target="../tags/tag89.xml"/><Relationship Id="rId4" Type="http://schemas.openxmlformats.org/officeDocument/2006/relationships/tags" Target="../tags/tag83.xml"/><Relationship Id="rId9" Type="http://schemas.openxmlformats.org/officeDocument/2006/relationships/tags" Target="../tags/tag88.xml"/><Relationship Id="rId14" Type="http://schemas.openxmlformats.org/officeDocument/2006/relationships/tags" Target="../tags/tag93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13" Type="http://schemas.openxmlformats.org/officeDocument/2006/relationships/tags" Target="../tags/tag109.xml"/><Relationship Id="rId18" Type="http://schemas.openxmlformats.org/officeDocument/2006/relationships/tags" Target="../tags/tag114.xml"/><Relationship Id="rId3" Type="http://schemas.openxmlformats.org/officeDocument/2006/relationships/tags" Target="../tags/tag99.xml"/><Relationship Id="rId21" Type="http://schemas.openxmlformats.org/officeDocument/2006/relationships/tags" Target="../tags/tag117.xml"/><Relationship Id="rId7" Type="http://schemas.openxmlformats.org/officeDocument/2006/relationships/tags" Target="../tags/tag103.xml"/><Relationship Id="rId12" Type="http://schemas.openxmlformats.org/officeDocument/2006/relationships/tags" Target="../tags/tag108.xml"/><Relationship Id="rId17" Type="http://schemas.openxmlformats.org/officeDocument/2006/relationships/tags" Target="../tags/tag113.xml"/><Relationship Id="rId2" Type="http://schemas.openxmlformats.org/officeDocument/2006/relationships/tags" Target="../tags/tag98.xml"/><Relationship Id="rId16" Type="http://schemas.openxmlformats.org/officeDocument/2006/relationships/tags" Target="../tags/tag112.xml"/><Relationship Id="rId20" Type="http://schemas.openxmlformats.org/officeDocument/2006/relationships/tags" Target="../tags/tag116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11" Type="http://schemas.openxmlformats.org/officeDocument/2006/relationships/tags" Target="../tags/tag107.xml"/><Relationship Id="rId24" Type="http://schemas.openxmlformats.org/officeDocument/2006/relationships/slideMaster" Target="../slideMasters/slideMaster1.xml"/><Relationship Id="rId5" Type="http://schemas.openxmlformats.org/officeDocument/2006/relationships/tags" Target="../tags/tag101.xml"/><Relationship Id="rId15" Type="http://schemas.openxmlformats.org/officeDocument/2006/relationships/tags" Target="../tags/tag111.xml"/><Relationship Id="rId23" Type="http://schemas.openxmlformats.org/officeDocument/2006/relationships/tags" Target="../tags/tag119.xml"/><Relationship Id="rId10" Type="http://schemas.openxmlformats.org/officeDocument/2006/relationships/tags" Target="../tags/tag106.xml"/><Relationship Id="rId19" Type="http://schemas.openxmlformats.org/officeDocument/2006/relationships/tags" Target="../tags/tag115.xml"/><Relationship Id="rId4" Type="http://schemas.openxmlformats.org/officeDocument/2006/relationships/tags" Target="../tags/tag100.xml"/><Relationship Id="rId9" Type="http://schemas.openxmlformats.org/officeDocument/2006/relationships/tags" Target="../tags/tag105.xml"/><Relationship Id="rId14" Type="http://schemas.openxmlformats.org/officeDocument/2006/relationships/tags" Target="../tags/tag110.xml"/><Relationship Id="rId22" Type="http://schemas.openxmlformats.org/officeDocument/2006/relationships/tags" Target="../tags/tag118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27.xml"/><Relationship Id="rId13" Type="http://schemas.openxmlformats.org/officeDocument/2006/relationships/tags" Target="../tags/tag132.xml"/><Relationship Id="rId3" Type="http://schemas.openxmlformats.org/officeDocument/2006/relationships/tags" Target="../tags/tag122.xml"/><Relationship Id="rId7" Type="http://schemas.openxmlformats.org/officeDocument/2006/relationships/tags" Target="../tags/tag126.xml"/><Relationship Id="rId12" Type="http://schemas.openxmlformats.org/officeDocument/2006/relationships/tags" Target="../tags/tag131.xml"/><Relationship Id="rId17" Type="http://schemas.openxmlformats.org/officeDocument/2006/relationships/slideMaster" Target="../slideMasters/slideMaster1.xml"/><Relationship Id="rId2" Type="http://schemas.openxmlformats.org/officeDocument/2006/relationships/tags" Target="../tags/tag121.xml"/><Relationship Id="rId16" Type="http://schemas.openxmlformats.org/officeDocument/2006/relationships/tags" Target="../tags/tag135.xml"/><Relationship Id="rId1" Type="http://schemas.openxmlformats.org/officeDocument/2006/relationships/tags" Target="../tags/tag120.xml"/><Relationship Id="rId6" Type="http://schemas.openxmlformats.org/officeDocument/2006/relationships/tags" Target="../tags/tag125.xml"/><Relationship Id="rId11" Type="http://schemas.openxmlformats.org/officeDocument/2006/relationships/tags" Target="../tags/tag130.xml"/><Relationship Id="rId5" Type="http://schemas.openxmlformats.org/officeDocument/2006/relationships/tags" Target="../tags/tag124.xml"/><Relationship Id="rId15" Type="http://schemas.openxmlformats.org/officeDocument/2006/relationships/tags" Target="../tags/tag134.xml"/><Relationship Id="rId10" Type="http://schemas.openxmlformats.org/officeDocument/2006/relationships/tags" Target="../tags/tag129.xml"/><Relationship Id="rId4" Type="http://schemas.openxmlformats.org/officeDocument/2006/relationships/tags" Target="../tags/tag123.xml"/><Relationship Id="rId9" Type="http://schemas.openxmlformats.org/officeDocument/2006/relationships/tags" Target="../tags/tag128.xml"/><Relationship Id="rId14" Type="http://schemas.openxmlformats.org/officeDocument/2006/relationships/tags" Target="../tags/tag133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43.xml"/><Relationship Id="rId13" Type="http://schemas.openxmlformats.org/officeDocument/2006/relationships/tags" Target="../tags/tag148.xml"/><Relationship Id="rId3" Type="http://schemas.openxmlformats.org/officeDocument/2006/relationships/tags" Target="../tags/tag138.xml"/><Relationship Id="rId7" Type="http://schemas.openxmlformats.org/officeDocument/2006/relationships/tags" Target="../tags/tag142.xml"/><Relationship Id="rId12" Type="http://schemas.openxmlformats.org/officeDocument/2006/relationships/tags" Target="../tags/tag147.xml"/><Relationship Id="rId17" Type="http://schemas.openxmlformats.org/officeDocument/2006/relationships/slideMaster" Target="../slideMasters/slideMaster1.xml"/><Relationship Id="rId2" Type="http://schemas.openxmlformats.org/officeDocument/2006/relationships/tags" Target="../tags/tag137.xml"/><Relationship Id="rId16" Type="http://schemas.openxmlformats.org/officeDocument/2006/relationships/tags" Target="../tags/tag151.xml"/><Relationship Id="rId1" Type="http://schemas.openxmlformats.org/officeDocument/2006/relationships/tags" Target="../tags/tag136.xml"/><Relationship Id="rId6" Type="http://schemas.openxmlformats.org/officeDocument/2006/relationships/tags" Target="../tags/tag141.xml"/><Relationship Id="rId11" Type="http://schemas.openxmlformats.org/officeDocument/2006/relationships/tags" Target="../tags/tag146.xml"/><Relationship Id="rId5" Type="http://schemas.openxmlformats.org/officeDocument/2006/relationships/tags" Target="../tags/tag140.xml"/><Relationship Id="rId15" Type="http://schemas.openxmlformats.org/officeDocument/2006/relationships/tags" Target="../tags/tag150.xml"/><Relationship Id="rId10" Type="http://schemas.openxmlformats.org/officeDocument/2006/relationships/tags" Target="../tags/tag145.xml"/><Relationship Id="rId4" Type="http://schemas.openxmlformats.org/officeDocument/2006/relationships/tags" Target="../tags/tag139.xml"/><Relationship Id="rId9" Type="http://schemas.openxmlformats.org/officeDocument/2006/relationships/tags" Target="../tags/tag144.xml"/><Relationship Id="rId14" Type="http://schemas.openxmlformats.org/officeDocument/2006/relationships/tags" Target="../tags/tag149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59.xml"/><Relationship Id="rId3" Type="http://schemas.openxmlformats.org/officeDocument/2006/relationships/tags" Target="../tags/tag154.xml"/><Relationship Id="rId7" Type="http://schemas.openxmlformats.org/officeDocument/2006/relationships/tags" Target="../tags/tag158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153.xml"/><Relationship Id="rId1" Type="http://schemas.openxmlformats.org/officeDocument/2006/relationships/tags" Target="../tags/tag152.xml"/><Relationship Id="rId6" Type="http://schemas.openxmlformats.org/officeDocument/2006/relationships/tags" Target="../tags/tag157.xml"/><Relationship Id="rId11" Type="http://schemas.openxmlformats.org/officeDocument/2006/relationships/tags" Target="../tags/tag162.xml"/><Relationship Id="rId5" Type="http://schemas.openxmlformats.org/officeDocument/2006/relationships/tags" Target="../tags/tag156.xml"/><Relationship Id="rId10" Type="http://schemas.openxmlformats.org/officeDocument/2006/relationships/tags" Target="../tags/tag161.xml"/><Relationship Id="rId4" Type="http://schemas.openxmlformats.org/officeDocument/2006/relationships/tags" Target="../tags/tag155.xml"/><Relationship Id="rId9" Type="http://schemas.openxmlformats.org/officeDocument/2006/relationships/tags" Target="../tags/tag160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170.xml"/><Relationship Id="rId13" Type="http://schemas.openxmlformats.org/officeDocument/2006/relationships/tags" Target="../tags/tag175.xml"/><Relationship Id="rId3" Type="http://schemas.openxmlformats.org/officeDocument/2006/relationships/tags" Target="../tags/tag165.xml"/><Relationship Id="rId7" Type="http://schemas.openxmlformats.org/officeDocument/2006/relationships/tags" Target="../tags/tag169.xml"/><Relationship Id="rId12" Type="http://schemas.openxmlformats.org/officeDocument/2006/relationships/tags" Target="../tags/tag174.xml"/><Relationship Id="rId2" Type="http://schemas.openxmlformats.org/officeDocument/2006/relationships/tags" Target="../tags/tag164.xml"/><Relationship Id="rId1" Type="http://schemas.openxmlformats.org/officeDocument/2006/relationships/tags" Target="../tags/tag163.xml"/><Relationship Id="rId6" Type="http://schemas.openxmlformats.org/officeDocument/2006/relationships/tags" Target="../tags/tag168.xml"/><Relationship Id="rId11" Type="http://schemas.openxmlformats.org/officeDocument/2006/relationships/tags" Target="../tags/tag173.xml"/><Relationship Id="rId5" Type="http://schemas.openxmlformats.org/officeDocument/2006/relationships/tags" Target="../tags/tag167.xml"/><Relationship Id="rId15" Type="http://schemas.openxmlformats.org/officeDocument/2006/relationships/slideMaster" Target="../slideMasters/slideMaster1.xml"/><Relationship Id="rId10" Type="http://schemas.openxmlformats.org/officeDocument/2006/relationships/tags" Target="../tags/tag172.xml"/><Relationship Id="rId4" Type="http://schemas.openxmlformats.org/officeDocument/2006/relationships/tags" Target="../tags/tag166.xml"/><Relationship Id="rId9" Type="http://schemas.openxmlformats.org/officeDocument/2006/relationships/tags" Target="../tags/tag171.xml"/><Relationship Id="rId14" Type="http://schemas.openxmlformats.org/officeDocument/2006/relationships/tags" Target="../tags/tag176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tags" Target="../tags/tag184.xml"/><Relationship Id="rId3" Type="http://schemas.openxmlformats.org/officeDocument/2006/relationships/tags" Target="../tags/tag179.xml"/><Relationship Id="rId7" Type="http://schemas.openxmlformats.org/officeDocument/2006/relationships/tags" Target="../tags/tag183.xml"/><Relationship Id="rId2" Type="http://schemas.openxmlformats.org/officeDocument/2006/relationships/tags" Target="../tags/tag178.xml"/><Relationship Id="rId1" Type="http://schemas.openxmlformats.org/officeDocument/2006/relationships/tags" Target="../tags/tag177.xml"/><Relationship Id="rId6" Type="http://schemas.openxmlformats.org/officeDocument/2006/relationships/tags" Target="../tags/tag182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81.xml"/><Relationship Id="rId10" Type="http://schemas.openxmlformats.org/officeDocument/2006/relationships/tags" Target="../tags/tag186.xml"/><Relationship Id="rId4" Type="http://schemas.openxmlformats.org/officeDocument/2006/relationships/tags" Target="../tags/tag180.xml"/><Relationship Id="rId9" Type="http://schemas.openxmlformats.org/officeDocument/2006/relationships/tags" Target="../tags/tag185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tags" Target="../tags/tag194.xml"/><Relationship Id="rId3" Type="http://schemas.openxmlformats.org/officeDocument/2006/relationships/tags" Target="../tags/tag189.xml"/><Relationship Id="rId7" Type="http://schemas.openxmlformats.org/officeDocument/2006/relationships/tags" Target="../tags/tag193.xml"/><Relationship Id="rId2" Type="http://schemas.openxmlformats.org/officeDocument/2006/relationships/tags" Target="../tags/tag188.xml"/><Relationship Id="rId1" Type="http://schemas.openxmlformats.org/officeDocument/2006/relationships/tags" Target="../tags/tag187.xml"/><Relationship Id="rId6" Type="http://schemas.openxmlformats.org/officeDocument/2006/relationships/tags" Target="../tags/tag192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91.xml"/><Relationship Id="rId10" Type="http://schemas.openxmlformats.org/officeDocument/2006/relationships/tags" Target="../tags/tag196.xml"/><Relationship Id="rId4" Type="http://schemas.openxmlformats.org/officeDocument/2006/relationships/tags" Target="../tags/tag190.xml"/><Relationship Id="rId9" Type="http://schemas.openxmlformats.org/officeDocument/2006/relationships/tags" Target="../tags/tag195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tags" Target="../tags/tag204.xml"/><Relationship Id="rId13" Type="http://schemas.openxmlformats.org/officeDocument/2006/relationships/tags" Target="../tags/tag209.xml"/><Relationship Id="rId3" Type="http://schemas.openxmlformats.org/officeDocument/2006/relationships/tags" Target="../tags/tag199.xml"/><Relationship Id="rId7" Type="http://schemas.openxmlformats.org/officeDocument/2006/relationships/tags" Target="../tags/tag203.xml"/><Relationship Id="rId12" Type="http://schemas.openxmlformats.org/officeDocument/2006/relationships/tags" Target="../tags/tag208.xml"/><Relationship Id="rId2" Type="http://schemas.openxmlformats.org/officeDocument/2006/relationships/tags" Target="../tags/tag198.xml"/><Relationship Id="rId1" Type="http://schemas.openxmlformats.org/officeDocument/2006/relationships/tags" Target="../tags/tag197.xml"/><Relationship Id="rId6" Type="http://schemas.openxmlformats.org/officeDocument/2006/relationships/tags" Target="../tags/tag202.xml"/><Relationship Id="rId11" Type="http://schemas.openxmlformats.org/officeDocument/2006/relationships/tags" Target="../tags/tag207.xml"/><Relationship Id="rId5" Type="http://schemas.openxmlformats.org/officeDocument/2006/relationships/tags" Target="../tags/tag201.xml"/><Relationship Id="rId15" Type="http://schemas.openxmlformats.org/officeDocument/2006/relationships/slideMaster" Target="../slideMasters/slideMaster1.xml"/><Relationship Id="rId10" Type="http://schemas.openxmlformats.org/officeDocument/2006/relationships/tags" Target="../tags/tag206.xml"/><Relationship Id="rId4" Type="http://schemas.openxmlformats.org/officeDocument/2006/relationships/tags" Target="../tags/tag200.xml"/><Relationship Id="rId9" Type="http://schemas.openxmlformats.org/officeDocument/2006/relationships/tags" Target="../tags/tag205.xml"/><Relationship Id="rId14" Type="http://schemas.openxmlformats.org/officeDocument/2006/relationships/tags" Target="../tags/tag210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tags" Target="../tags/tag218.xml"/><Relationship Id="rId13" Type="http://schemas.openxmlformats.org/officeDocument/2006/relationships/tags" Target="../tags/tag223.xml"/><Relationship Id="rId3" Type="http://schemas.openxmlformats.org/officeDocument/2006/relationships/tags" Target="../tags/tag213.xml"/><Relationship Id="rId7" Type="http://schemas.openxmlformats.org/officeDocument/2006/relationships/tags" Target="../tags/tag217.xml"/><Relationship Id="rId12" Type="http://schemas.openxmlformats.org/officeDocument/2006/relationships/tags" Target="../tags/tag222.xml"/><Relationship Id="rId2" Type="http://schemas.openxmlformats.org/officeDocument/2006/relationships/tags" Target="../tags/tag212.xml"/><Relationship Id="rId1" Type="http://schemas.openxmlformats.org/officeDocument/2006/relationships/tags" Target="../tags/tag211.xml"/><Relationship Id="rId6" Type="http://schemas.openxmlformats.org/officeDocument/2006/relationships/tags" Target="../tags/tag216.xml"/><Relationship Id="rId11" Type="http://schemas.openxmlformats.org/officeDocument/2006/relationships/tags" Target="../tags/tag221.xml"/><Relationship Id="rId5" Type="http://schemas.openxmlformats.org/officeDocument/2006/relationships/tags" Target="../tags/tag215.xml"/><Relationship Id="rId15" Type="http://schemas.openxmlformats.org/officeDocument/2006/relationships/slideMaster" Target="../slideMasters/slideMaster1.xml"/><Relationship Id="rId10" Type="http://schemas.openxmlformats.org/officeDocument/2006/relationships/tags" Target="../tags/tag220.xml"/><Relationship Id="rId4" Type="http://schemas.openxmlformats.org/officeDocument/2006/relationships/tags" Target="../tags/tag214.xml"/><Relationship Id="rId9" Type="http://schemas.openxmlformats.org/officeDocument/2006/relationships/tags" Target="../tags/tag219.xml"/><Relationship Id="rId14" Type="http://schemas.openxmlformats.org/officeDocument/2006/relationships/tags" Target="../tags/tag224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tags" Target="../tags/tag232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227.xml"/><Relationship Id="rId7" Type="http://schemas.openxmlformats.org/officeDocument/2006/relationships/tags" Target="../tags/tag231.xml"/><Relationship Id="rId12" Type="http://schemas.openxmlformats.org/officeDocument/2006/relationships/tags" Target="../tags/tag236.xml"/><Relationship Id="rId2" Type="http://schemas.openxmlformats.org/officeDocument/2006/relationships/tags" Target="../tags/tag226.xml"/><Relationship Id="rId1" Type="http://schemas.openxmlformats.org/officeDocument/2006/relationships/tags" Target="../tags/tag225.xml"/><Relationship Id="rId6" Type="http://schemas.openxmlformats.org/officeDocument/2006/relationships/tags" Target="../tags/tag230.xml"/><Relationship Id="rId11" Type="http://schemas.openxmlformats.org/officeDocument/2006/relationships/tags" Target="../tags/tag235.xml"/><Relationship Id="rId5" Type="http://schemas.openxmlformats.org/officeDocument/2006/relationships/tags" Target="../tags/tag229.xml"/><Relationship Id="rId10" Type="http://schemas.openxmlformats.org/officeDocument/2006/relationships/tags" Target="../tags/tag234.xml"/><Relationship Id="rId4" Type="http://schemas.openxmlformats.org/officeDocument/2006/relationships/tags" Target="../tags/tag228.xml"/><Relationship Id="rId9" Type="http://schemas.openxmlformats.org/officeDocument/2006/relationships/tags" Target="../tags/tag233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tags" Target="../tags/tag244.xml"/><Relationship Id="rId3" Type="http://schemas.openxmlformats.org/officeDocument/2006/relationships/tags" Target="../tags/tag239.xml"/><Relationship Id="rId7" Type="http://schemas.openxmlformats.org/officeDocument/2006/relationships/tags" Target="../tags/tag243.xml"/><Relationship Id="rId2" Type="http://schemas.openxmlformats.org/officeDocument/2006/relationships/tags" Target="../tags/tag238.xml"/><Relationship Id="rId1" Type="http://schemas.openxmlformats.org/officeDocument/2006/relationships/tags" Target="../tags/tag237.xml"/><Relationship Id="rId6" Type="http://schemas.openxmlformats.org/officeDocument/2006/relationships/tags" Target="../tags/tag242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241.xml"/><Relationship Id="rId10" Type="http://schemas.openxmlformats.org/officeDocument/2006/relationships/tags" Target="../tags/tag246.xml"/><Relationship Id="rId4" Type="http://schemas.openxmlformats.org/officeDocument/2006/relationships/tags" Target="../tags/tag240.xml"/><Relationship Id="rId9" Type="http://schemas.openxmlformats.org/officeDocument/2006/relationships/tags" Target="../tags/tag245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254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249.xml"/><Relationship Id="rId7" Type="http://schemas.openxmlformats.org/officeDocument/2006/relationships/tags" Target="../tags/tag253.xml"/><Relationship Id="rId12" Type="http://schemas.openxmlformats.org/officeDocument/2006/relationships/tags" Target="../tags/tag258.xml"/><Relationship Id="rId2" Type="http://schemas.openxmlformats.org/officeDocument/2006/relationships/tags" Target="../tags/tag248.xml"/><Relationship Id="rId1" Type="http://schemas.openxmlformats.org/officeDocument/2006/relationships/tags" Target="../tags/tag247.xml"/><Relationship Id="rId6" Type="http://schemas.openxmlformats.org/officeDocument/2006/relationships/tags" Target="../tags/tag252.xml"/><Relationship Id="rId11" Type="http://schemas.openxmlformats.org/officeDocument/2006/relationships/tags" Target="../tags/tag257.xml"/><Relationship Id="rId5" Type="http://schemas.openxmlformats.org/officeDocument/2006/relationships/tags" Target="../tags/tag251.xml"/><Relationship Id="rId10" Type="http://schemas.openxmlformats.org/officeDocument/2006/relationships/tags" Target="../tags/tag256.xml"/><Relationship Id="rId4" Type="http://schemas.openxmlformats.org/officeDocument/2006/relationships/tags" Target="../tags/tag250.xml"/><Relationship Id="rId9" Type="http://schemas.openxmlformats.org/officeDocument/2006/relationships/tags" Target="../tags/tag255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266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261.xml"/><Relationship Id="rId7" Type="http://schemas.openxmlformats.org/officeDocument/2006/relationships/tags" Target="../tags/tag265.xml"/><Relationship Id="rId12" Type="http://schemas.openxmlformats.org/officeDocument/2006/relationships/tags" Target="../tags/tag270.xml"/><Relationship Id="rId2" Type="http://schemas.openxmlformats.org/officeDocument/2006/relationships/tags" Target="../tags/tag260.xml"/><Relationship Id="rId1" Type="http://schemas.openxmlformats.org/officeDocument/2006/relationships/tags" Target="../tags/tag259.xml"/><Relationship Id="rId6" Type="http://schemas.openxmlformats.org/officeDocument/2006/relationships/tags" Target="../tags/tag264.xml"/><Relationship Id="rId11" Type="http://schemas.openxmlformats.org/officeDocument/2006/relationships/tags" Target="../tags/tag269.xml"/><Relationship Id="rId5" Type="http://schemas.openxmlformats.org/officeDocument/2006/relationships/tags" Target="../tags/tag263.xml"/><Relationship Id="rId10" Type="http://schemas.openxmlformats.org/officeDocument/2006/relationships/tags" Target="../tags/tag268.xml"/><Relationship Id="rId4" Type="http://schemas.openxmlformats.org/officeDocument/2006/relationships/tags" Target="../tags/tag262.xml"/><Relationship Id="rId9" Type="http://schemas.openxmlformats.org/officeDocument/2006/relationships/tags" Target="../tags/tag267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278.xml"/><Relationship Id="rId3" Type="http://schemas.openxmlformats.org/officeDocument/2006/relationships/tags" Target="../tags/tag273.xml"/><Relationship Id="rId7" Type="http://schemas.openxmlformats.org/officeDocument/2006/relationships/tags" Target="../tags/tag277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272.xml"/><Relationship Id="rId1" Type="http://schemas.openxmlformats.org/officeDocument/2006/relationships/tags" Target="../tags/tag271.xml"/><Relationship Id="rId6" Type="http://schemas.openxmlformats.org/officeDocument/2006/relationships/tags" Target="../tags/tag276.xml"/><Relationship Id="rId11" Type="http://schemas.openxmlformats.org/officeDocument/2006/relationships/tags" Target="../tags/tag281.xml"/><Relationship Id="rId5" Type="http://schemas.openxmlformats.org/officeDocument/2006/relationships/tags" Target="../tags/tag275.xml"/><Relationship Id="rId10" Type="http://schemas.openxmlformats.org/officeDocument/2006/relationships/tags" Target="../tags/tag280.xml"/><Relationship Id="rId4" Type="http://schemas.openxmlformats.org/officeDocument/2006/relationships/tags" Target="../tags/tag274.xml"/><Relationship Id="rId9" Type="http://schemas.openxmlformats.org/officeDocument/2006/relationships/tags" Target="../tags/tag279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289.xml"/><Relationship Id="rId13" Type="http://schemas.openxmlformats.org/officeDocument/2006/relationships/tags" Target="../tags/tag294.xml"/><Relationship Id="rId3" Type="http://schemas.openxmlformats.org/officeDocument/2006/relationships/tags" Target="../tags/tag284.xml"/><Relationship Id="rId7" Type="http://schemas.openxmlformats.org/officeDocument/2006/relationships/tags" Target="../tags/tag288.xml"/><Relationship Id="rId12" Type="http://schemas.openxmlformats.org/officeDocument/2006/relationships/tags" Target="../tags/tag293.xml"/><Relationship Id="rId17" Type="http://schemas.openxmlformats.org/officeDocument/2006/relationships/slideMaster" Target="../slideMasters/slideMaster1.xml"/><Relationship Id="rId2" Type="http://schemas.openxmlformats.org/officeDocument/2006/relationships/tags" Target="../tags/tag283.xml"/><Relationship Id="rId16" Type="http://schemas.openxmlformats.org/officeDocument/2006/relationships/tags" Target="../tags/tag297.xml"/><Relationship Id="rId1" Type="http://schemas.openxmlformats.org/officeDocument/2006/relationships/tags" Target="../tags/tag282.xml"/><Relationship Id="rId6" Type="http://schemas.openxmlformats.org/officeDocument/2006/relationships/tags" Target="../tags/tag287.xml"/><Relationship Id="rId11" Type="http://schemas.openxmlformats.org/officeDocument/2006/relationships/tags" Target="../tags/tag292.xml"/><Relationship Id="rId5" Type="http://schemas.openxmlformats.org/officeDocument/2006/relationships/tags" Target="../tags/tag286.xml"/><Relationship Id="rId15" Type="http://schemas.openxmlformats.org/officeDocument/2006/relationships/tags" Target="../tags/tag296.xml"/><Relationship Id="rId10" Type="http://schemas.openxmlformats.org/officeDocument/2006/relationships/tags" Target="../tags/tag291.xml"/><Relationship Id="rId4" Type="http://schemas.openxmlformats.org/officeDocument/2006/relationships/tags" Target="../tags/tag285.xml"/><Relationship Id="rId9" Type="http://schemas.openxmlformats.org/officeDocument/2006/relationships/tags" Target="../tags/tag290.xml"/><Relationship Id="rId14" Type="http://schemas.openxmlformats.org/officeDocument/2006/relationships/tags" Target="../tags/tag295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305.xml"/><Relationship Id="rId13" Type="http://schemas.openxmlformats.org/officeDocument/2006/relationships/tags" Target="../tags/tag310.xml"/><Relationship Id="rId3" Type="http://schemas.openxmlformats.org/officeDocument/2006/relationships/tags" Target="../tags/tag300.xml"/><Relationship Id="rId7" Type="http://schemas.openxmlformats.org/officeDocument/2006/relationships/tags" Target="../tags/tag304.xml"/><Relationship Id="rId12" Type="http://schemas.openxmlformats.org/officeDocument/2006/relationships/tags" Target="../tags/tag309.xml"/><Relationship Id="rId2" Type="http://schemas.openxmlformats.org/officeDocument/2006/relationships/tags" Target="../tags/tag299.xml"/><Relationship Id="rId1" Type="http://schemas.openxmlformats.org/officeDocument/2006/relationships/tags" Target="../tags/tag298.xml"/><Relationship Id="rId6" Type="http://schemas.openxmlformats.org/officeDocument/2006/relationships/tags" Target="../tags/tag303.xml"/><Relationship Id="rId11" Type="http://schemas.openxmlformats.org/officeDocument/2006/relationships/tags" Target="../tags/tag308.xml"/><Relationship Id="rId5" Type="http://schemas.openxmlformats.org/officeDocument/2006/relationships/tags" Target="../tags/tag302.xml"/><Relationship Id="rId10" Type="http://schemas.openxmlformats.org/officeDocument/2006/relationships/tags" Target="../tags/tag307.xml"/><Relationship Id="rId4" Type="http://schemas.openxmlformats.org/officeDocument/2006/relationships/tags" Target="../tags/tag301.xml"/><Relationship Id="rId9" Type="http://schemas.openxmlformats.org/officeDocument/2006/relationships/tags" Target="../tags/tag306.xml"/><Relationship Id="rId14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tags" Target="../tags/tag318.xml"/><Relationship Id="rId13" Type="http://schemas.openxmlformats.org/officeDocument/2006/relationships/tags" Target="../tags/tag323.xml"/><Relationship Id="rId3" Type="http://schemas.openxmlformats.org/officeDocument/2006/relationships/tags" Target="../tags/tag313.xml"/><Relationship Id="rId7" Type="http://schemas.openxmlformats.org/officeDocument/2006/relationships/tags" Target="../tags/tag317.xml"/><Relationship Id="rId12" Type="http://schemas.openxmlformats.org/officeDocument/2006/relationships/tags" Target="../tags/tag322.xml"/><Relationship Id="rId2" Type="http://schemas.openxmlformats.org/officeDocument/2006/relationships/tags" Target="../tags/tag312.xml"/><Relationship Id="rId1" Type="http://schemas.openxmlformats.org/officeDocument/2006/relationships/tags" Target="../tags/tag311.xml"/><Relationship Id="rId6" Type="http://schemas.openxmlformats.org/officeDocument/2006/relationships/tags" Target="../tags/tag316.xml"/><Relationship Id="rId11" Type="http://schemas.openxmlformats.org/officeDocument/2006/relationships/tags" Target="../tags/tag321.xml"/><Relationship Id="rId5" Type="http://schemas.openxmlformats.org/officeDocument/2006/relationships/tags" Target="../tags/tag315.xml"/><Relationship Id="rId10" Type="http://schemas.openxmlformats.org/officeDocument/2006/relationships/tags" Target="../tags/tag320.xml"/><Relationship Id="rId4" Type="http://schemas.openxmlformats.org/officeDocument/2006/relationships/tags" Target="../tags/tag314.xml"/><Relationship Id="rId9" Type="http://schemas.openxmlformats.org/officeDocument/2006/relationships/tags" Target="../tags/tag319.xml"/><Relationship Id="rId1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tags" Target="../tags/tag331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326.xml"/><Relationship Id="rId7" Type="http://schemas.openxmlformats.org/officeDocument/2006/relationships/tags" Target="../tags/tag330.xml"/><Relationship Id="rId12" Type="http://schemas.openxmlformats.org/officeDocument/2006/relationships/tags" Target="../tags/tag335.xml"/><Relationship Id="rId2" Type="http://schemas.openxmlformats.org/officeDocument/2006/relationships/tags" Target="../tags/tag325.xml"/><Relationship Id="rId1" Type="http://schemas.openxmlformats.org/officeDocument/2006/relationships/tags" Target="../tags/tag324.xml"/><Relationship Id="rId6" Type="http://schemas.openxmlformats.org/officeDocument/2006/relationships/tags" Target="../tags/tag329.xml"/><Relationship Id="rId11" Type="http://schemas.openxmlformats.org/officeDocument/2006/relationships/tags" Target="../tags/tag334.xml"/><Relationship Id="rId5" Type="http://schemas.openxmlformats.org/officeDocument/2006/relationships/tags" Target="../tags/tag328.xml"/><Relationship Id="rId10" Type="http://schemas.openxmlformats.org/officeDocument/2006/relationships/tags" Target="../tags/tag333.xml"/><Relationship Id="rId4" Type="http://schemas.openxmlformats.org/officeDocument/2006/relationships/tags" Target="../tags/tag327.xml"/><Relationship Id="rId9" Type="http://schemas.openxmlformats.org/officeDocument/2006/relationships/tags" Target="../tags/tag332.xml"/><Relationship Id="rId14" Type="http://schemas.openxmlformats.org/officeDocument/2006/relationships/image" Target="../media/image1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341.xml"/><Relationship Id="rId2" Type="http://schemas.openxmlformats.org/officeDocument/2006/relationships/tags" Target="../tags/tag340.xml"/><Relationship Id="rId1" Type="http://schemas.openxmlformats.org/officeDocument/2006/relationships/tags" Target="../tags/tag339.xml"/><Relationship Id="rId5" Type="http://schemas.openxmlformats.org/officeDocument/2006/relationships/image" Target="../media/image2.jpeg"/><Relationship Id="rId4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4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44.xml"/><Relationship Id="rId1" Type="http://schemas.openxmlformats.org/officeDocument/2006/relationships/tags" Target="../tags/tag343.xml"/><Relationship Id="rId4" Type="http://schemas.openxmlformats.org/officeDocument/2006/relationships/image" Target="../media/image4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4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4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4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48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49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50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tags" Target="../tags/tag353.xml"/><Relationship Id="rId2" Type="http://schemas.openxmlformats.org/officeDocument/2006/relationships/tags" Target="../tags/tag352.xml"/><Relationship Id="rId1" Type="http://schemas.openxmlformats.org/officeDocument/2006/relationships/tags" Target="../tags/tag351.xml"/><Relationship Id="rId5" Type="http://schemas.openxmlformats.org/officeDocument/2006/relationships/image" Target="../media/image6.jpeg"/><Relationship Id="rId4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tags" Target="../tags/tag356.xml"/><Relationship Id="rId7" Type="http://schemas.openxmlformats.org/officeDocument/2006/relationships/image" Target="../media/image3.jpeg"/><Relationship Id="rId2" Type="http://schemas.openxmlformats.org/officeDocument/2006/relationships/tags" Target="../tags/tag355.xml"/><Relationship Id="rId1" Type="http://schemas.openxmlformats.org/officeDocument/2006/relationships/tags" Target="../tags/tag354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358.xml"/><Relationship Id="rId4" Type="http://schemas.openxmlformats.org/officeDocument/2006/relationships/tags" Target="../tags/tag357.xml"/></Relationships>
</file>

<file path=ppt/slideLayouts/_rels/slideLayout4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361.xml"/><Relationship Id="rId7" Type="http://schemas.openxmlformats.org/officeDocument/2006/relationships/tags" Target="../tags/tag365.xml"/><Relationship Id="rId2" Type="http://schemas.openxmlformats.org/officeDocument/2006/relationships/tags" Target="../tags/tag360.xml"/><Relationship Id="rId1" Type="http://schemas.openxmlformats.org/officeDocument/2006/relationships/tags" Target="../tags/tag359.xml"/><Relationship Id="rId6" Type="http://schemas.openxmlformats.org/officeDocument/2006/relationships/tags" Target="../tags/tag364.xml"/><Relationship Id="rId5" Type="http://schemas.openxmlformats.org/officeDocument/2006/relationships/tags" Target="../tags/tag363.xml"/><Relationship Id="rId4" Type="http://schemas.openxmlformats.org/officeDocument/2006/relationships/tags" Target="../tags/tag362.xml"/><Relationship Id="rId9" Type="http://schemas.openxmlformats.org/officeDocument/2006/relationships/image" Target="../media/image3.jpeg"/></Relationships>
</file>

<file path=ppt/slideLayouts/_rels/slideLayout45.xml.rels><?xml version="1.0" encoding="UTF-8" standalone="yes"?>
<Relationships xmlns="http://schemas.openxmlformats.org/package/2006/relationships"><Relationship Id="rId8" Type="http://schemas.openxmlformats.org/officeDocument/2006/relationships/tags" Target="../tags/tag373.xml"/><Relationship Id="rId3" Type="http://schemas.openxmlformats.org/officeDocument/2006/relationships/tags" Target="../tags/tag368.xml"/><Relationship Id="rId7" Type="http://schemas.openxmlformats.org/officeDocument/2006/relationships/tags" Target="../tags/tag372.xml"/><Relationship Id="rId2" Type="http://schemas.openxmlformats.org/officeDocument/2006/relationships/tags" Target="../tags/tag367.xml"/><Relationship Id="rId1" Type="http://schemas.openxmlformats.org/officeDocument/2006/relationships/tags" Target="../tags/tag366.xml"/><Relationship Id="rId6" Type="http://schemas.openxmlformats.org/officeDocument/2006/relationships/tags" Target="../tags/tag371.xml"/><Relationship Id="rId5" Type="http://schemas.openxmlformats.org/officeDocument/2006/relationships/tags" Target="../tags/tag370.xml"/><Relationship Id="rId10" Type="http://schemas.openxmlformats.org/officeDocument/2006/relationships/image" Target="../media/image3.jpeg"/><Relationship Id="rId4" Type="http://schemas.openxmlformats.org/officeDocument/2006/relationships/tags" Target="../tags/tag369.xml"/><Relationship Id="rId9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8" Type="http://schemas.openxmlformats.org/officeDocument/2006/relationships/tags" Target="../tags/tag381.xml"/><Relationship Id="rId3" Type="http://schemas.openxmlformats.org/officeDocument/2006/relationships/tags" Target="../tags/tag376.xml"/><Relationship Id="rId7" Type="http://schemas.openxmlformats.org/officeDocument/2006/relationships/tags" Target="../tags/tag380.xml"/><Relationship Id="rId2" Type="http://schemas.openxmlformats.org/officeDocument/2006/relationships/tags" Target="../tags/tag375.xml"/><Relationship Id="rId1" Type="http://schemas.openxmlformats.org/officeDocument/2006/relationships/tags" Target="../tags/tag374.xml"/><Relationship Id="rId6" Type="http://schemas.openxmlformats.org/officeDocument/2006/relationships/tags" Target="../tags/tag379.xml"/><Relationship Id="rId5" Type="http://schemas.openxmlformats.org/officeDocument/2006/relationships/tags" Target="../tags/tag378.xml"/><Relationship Id="rId10" Type="http://schemas.openxmlformats.org/officeDocument/2006/relationships/image" Target="../media/image3.jpeg"/><Relationship Id="rId4" Type="http://schemas.openxmlformats.org/officeDocument/2006/relationships/tags" Target="../tags/tag377.xml"/><Relationship Id="rId9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tags" Target="../tags/tag389.xml"/><Relationship Id="rId3" Type="http://schemas.openxmlformats.org/officeDocument/2006/relationships/tags" Target="../tags/tag384.xml"/><Relationship Id="rId7" Type="http://schemas.openxmlformats.org/officeDocument/2006/relationships/tags" Target="../tags/tag388.xml"/><Relationship Id="rId2" Type="http://schemas.openxmlformats.org/officeDocument/2006/relationships/tags" Target="../tags/tag383.xml"/><Relationship Id="rId1" Type="http://schemas.openxmlformats.org/officeDocument/2006/relationships/tags" Target="../tags/tag382.xml"/><Relationship Id="rId6" Type="http://schemas.openxmlformats.org/officeDocument/2006/relationships/tags" Target="../tags/tag387.xml"/><Relationship Id="rId5" Type="http://schemas.openxmlformats.org/officeDocument/2006/relationships/tags" Target="../tags/tag386.xml"/><Relationship Id="rId10" Type="http://schemas.openxmlformats.org/officeDocument/2006/relationships/image" Target="../media/image3.jpeg"/><Relationship Id="rId4" Type="http://schemas.openxmlformats.org/officeDocument/2006/relationships/tags" Target="../tags/tag385.xml"/><Relationship Id="rId9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8" Type="http://schemas.openxmlformats.org/officeDocument/2006/relationships/tags" Target="../tags/tag397.xml"/><Relationship Id="rId3" Type="http://schemas.openxmlformats.org/officeDocument/2006/relationships/tags" Target="../tags/tag392.xml"/><Relationship Id="rId7" Type="http://schemas.openxmlformats.org/officeDocument/2006/relationships/tags" Target="../tags/tag396.xml"/><Relationship Id="rId12" Type="http://schemas.openxmlformats.org/officeDocument/2006/relationships/image" Target="../media/image3.jpeg"/><Relationship Id="rId2" Type="http://schemas.openxmlformats.org/officeDocument/2006/relationships/tags" Target="../tags/tag391.xml"/><Relationship Id="rId1" Type="http://schemas.openxmlformats.org/officeDocument/2006/relationships/tags" Target="../tags/tag390.xml"/><Relationship Id="rId6" Type="http://schemas.openxmlformats.org/officeDocument/2006/relationships/tags" Target="../tags/tag395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394.xml"/><Relationship Id="rId10" Type="http://schemas.openxmlformats.org/officeDocument/2006/relationships/tags" Target="../tags/tag399.xml"/><Relationship Id="rId4" Type="http://schemas.openxmlformats.org/officeDocument/2006/relationships/tags" Target="../tags/tag393.xml"/><Relationship Id="rId9" Type="http://schemas.openxmlformats.org/officeDocument/2006/relationships/tags" Target="../tags/tag398.xml"/></Relationships>
</file>

<file path=ppt/slideLayouts/_rels/slideLayout49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402.xml"/><Relationship Id="rId7" Type="http://schemas.openxmlformats.org/officeDocument/2006/relationships/tags" Target="../tags/tag406.xml"/><Relationship Id="rId2" Type="http://schemas.openxmlformats.org/officeDocument/2006/relationships/tags" Target="../tags/tag401.xml"/><Relationship Id="rId1" Type="http://schemas.openxmlformats.org/officeDocument/2006/relationships/tags" Target="../tags/tag400.xml"/><Relationship Id="rId6" Type="http://schemas.openxmlformats.org/officeDocument/2006/relationships/tags" Target="../tags/tag405.xml"/><Relationship Id="rId5" Type="http://schemas.openxmlformats.org/officeDocument/2006/relationships/tags" Target="../tags/tag404.xml"/><Relationship Id="rId4" Type="http://schemas.openxmlformats.org/officeDocument/2006/relationships/tags" Target="../tags/tag403.xml"/><Relationship Id="rId9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8" Type="http://schemas.openxmlformats.org/officeDocument/2006/relationships/tags" Target="../tags/tag414.xml"/><Relationship Id="rId13" Type="http://schemas.openxmlformats.org/officeDocument/2006/relationships/tags" Target="../tags/tag419.xml"/><Relationship Id="rId18" Type="http://schemas.openxmlformats.org/officeDocument/2006/relationships/tags" Target="../tags/tag424.xml"/><Relationship Id="rId26" Type="http://schemas.microsoft.com/office/2007/relationships/hdphoto" Target="../media/hdphoto1.wdp"/><Relationship Id="rId3" Type="http://schemas.openxmlformats.org/officeDocument/2006/relationships/tags" Target="../tags/tag409.xml"/><Relationship Id="rId21" Type="http://schemas.openxmlformats.org/officeDocument/2006/relationships/image" Target="../media/image9.svg"/><Relationship Id="rId7" Type="http://schemas.openxmlformats.org/officeDocument/2006/relationships/tags" Target="../tags/tag413.xml"/><Relationship Id="rId12" Type="http://schemas.openxmlformats.org/officeDocument/2006/relationships/tags" Target="../tags/tag418.xml"/><Relationship Id="rId17" Type="http://schemas.openxmlformats.org/officeDocument/2006/relationships/tags" Target="../tags/tag423.xml"/><Relationship Id="rId25" Type="http://schemas.openxmlformats.org/officeDocument/2006/relationships/image" Target="../media/image13.png"/><Relationship Id="rId2" Type="http://schemas.openxmlformats.org/officeDocument/2006/relationships/tags" Target="../tags/tag408.xml"/><Relationship Id="rId16" Type="http://schemas.openxmlformats.org/officeDocument/2006/relationships/tags" Target="../tags/tag422.xml"/><Relationship Id="rId20" Type="http://schemas.openxmlformats.org/officeDocument/2006/relationships/image" Target="../media/image8.png"/><Relationship Id="rId1" Type="http://schemas.openxmlformats.org/officeDocument/2006/relationships/tags" Target="../tags/tag407.xml"/><Relationship Id="rId6" Type="http://schemas.openxmlformats.org/officeDocument/2006/relationships/tags" Target="../tags/tag412.xml"/><Relationship Id="rId11" Type="http://schemas.openxmlformats.org/officeDocument/2006/relationships/tags" Target="../tags/tag417.xml"/><Relationship Id="rId24" Type="http://schemas.openxmlformats.org/officeDocument/2006/relationships/image" Target="../media/image12.png"/><Relationship Id="rId5" Type="http://schemas.openxmlformats.org/officeDocument/2006/relationships/tags" Target="../tags/tag411.xml"/><Relationship Id="rId15" Type="http://schemas.openxmlformats.org/officeDocument/2006/relationships/tags" Target="../tags/tag421.xml"/><Relationship Id="rId23" Type="http://schemas.openxmlformats.org/officeDocument/2006/relationships/image" Target="../media/image11.svg"/><Relationship Id="rId10" Type="http://schemas.openxmlformats.org/officeDocument/2006/relationships/tags" Target="../tags/tag416.xml"/><Relationship Id="rId19" Type="http://schemas.openxmlformats.org/officeDocument/2006/relationships/slideMaster" Target="../slideMasters/slideMaster3.xml"/><Relationship Id="rId4" Type="http://schemas.openxmlformats.org/officeDocument/2006/relationships/tags" Target="../tags/tag410.xml"/><Relationship Id="rId9" Type="http://schemas.openxmlformats.org/officeDocument/2006/relationships/tags" Target="../tags/tag415.xml"/><Relationship Id="rId14" Type="http://schemas.openxmlformats.org/officeDocument/2006/relationships/tags" Target="../tags/tag420.xml"/><Relationship Id="rId22" Type="http://schemas.openxmlformats.org/officeDocument/2006/relationships/image" Target="../media/image10.pn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7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8" Type="http://schemas.openxmlformats.org/officeDocument/2006/relationships/tags" Target="../tags/tag432.xml"/><Relationship Id="rId13" Type="http://schemas.openxmlformats.org/officeDocument/2006/relationships/tags" Target="../tags/tag437.xml"/><Relationship Id="rId18" Type="http://schemas.openxmlformats.org/officeDocument/2006/relationships/tags" Target="../tags/tag442.xml"/><Relationship Id="rId26" Type="http://schemas.microsoft.com/office/2007/relationships/hdphoto" Target="../media/hdphoto1.wdp"/><Relationship Id="rId3" Type="http://schemas.openxmlformats.org/officeDocument/2006/relationships/tags" Target="../tags/tag427.xml"/><Relationship Id="rId21" Type="http://schemas.openxmlformats.org/officeDocument/2006/relationships/image" Target="../media/image14.svg"/><Relationship Id="rId7" Type="http://schemas.openxmlformats.org/officeDocument/2006/relationships/tags" Target="../tags/tag431.xml"/><Relationship Id="rId12" Type="http://schemas.openxmlformats.org/officeDocument/2006/relationships/tags" Target="../tags/tag436.xml"/><Relationship Id="rId17" Type="http://schemas.openxmlformats.org/officeDocument/2006/relationships/tags" Target="../tags/tag441.xml"/><Relationship Id="rId25" Type="http://schemas.openxmlformats.org/officeDocument/2006/relationships/image" Target="../media/image13.png"/><Relationship Id="rId2" Type="http://schemas.openxmlformats.org/officeDocument/2006/relationships/tags" Target="../tags/tag426.xml"/><Relationship Id="rId16" Type="http://schemas.openxmlformats.org/officeDocument/2006/relationships/tags" Target="../tags/tag440.xml"/><Relationship Id="rId20" Type="http://schemas.openxmlformats.org/officeDocument/2006/relationships/image" Target="../media/image8.png"/><Relationship Id="rId1" Type="http://schemas.openxmlformats.org/officeDocument/2006/relationships/tags" Target="../tags/tag425.xml"/><Relationship Id="rId6" Type="http://schemas.openxmlformats.org/officeDocument/2006/relationships/tags" Target="../tags/tag430.xml"/><Relationship Id="rId11" Type="http://schemas.openxmlformats.org/officeDocument/2006/relationships/tags" Target="../tags/tag435.xml"/><Relationship Id="rId24" Type="http://schemas.openxmlformats.org/officeDocument/2006/relationships/image" Target="../media/image12.png"/><Relationship Id="rId5" Type="http://schemas.openxmlformats.org/officeDocument/2006/relationships/tags" Target="../tags/tag429.xml"/><Relationship Id="rId15" Type="http://schemas.openxmlformats.org/officeDocument/2006/relationships/tags" Target="../tags/tag439.xml"/><Relationship Id="rId23" Type="http://schemas.openxmlformats.org/officeDocument/2006/relationships/image" Target="../media/image15.svg"/><Relationship Id="rId10" Type="http://schemas.openxmlformats.org/officeDocument/2006/relationships/tags" Target="../tags/tag434.xml"/><Relationship Id="rId19" Type="http://schemas.openxmlformats.org/officeDocument/2006/relationships/slideMaster" Target="../slideMasters/slideMaster4.xml"/><Relationship Id="rId4" Type="http://schemas.openxmlformats.org/officeDocument/2006/relationships/tags" Target="../tags/tag428.xml"/><Relationship Id="rId9" Type="http://schemas.openxmlformats.org/officeDocument/2006/relationships/tags" Target="../tags/tag433.xml"/><Relationship Id="rId14" Type="http://schemas.openxmlformats.org/officeDocument/2006/relationships/tags" Target="../tags/tag438.xml"/><Relationship Id="rId22" Type="http://schemas.openxmlformats.org/officeDocument/2006/relationships/image" Target="../media/image10.png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2.xml"/><Relationship Id="rId4" Type="http://schemas.openxmlformats.org/officeDocument/2006/relationships/tags" Target="../tags/tag5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60.xml"/><Relationship Id="rId3" Type="http://schemas.openxmlformats.org/officeDocument/2006/relationships/tags" Target="../tags/tag55.xml"/><Relationship Id="rId7" Type="http://schemas.openxmlformats.org/officeDocument/2006/relationships/tags" Target="../tags/tag59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tags" Target="../tags/tag58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57.xml"/><Relationship Id="rId10" Type="http://schemas.openxmlformats.org/officeDocument/2006/relationships/tags" Target="../tags/tag62.xml"/><Relationship Id="rId4" Type="http://schemas.openxmlformats.org/officeDocument/2006/relationships/tags" Target="../tags/tag56.xml"/><Relationship Id="rId9" Type="http://schemas.openxmlformats.org/officeDocument/2006/relationships/tags" Target="../tags/tag6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章节页_1_5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0095" cy="6858000"/>
          </a:xfrm>
          <a:prstGeom prst="rect">
            <a:avLst/>
          </a:prstGeom>
          <a:gradFill>
            <a:gsLst>
              <a:gs pos="0">
                <a:schemeClr val="bg2">
                  <a:lumMod val="92000"/>
                </a:schemeClr>
              </a:gs>
              <a:gs pos="100000">
                <a:schemeClr val="bg1"/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16385"/>
            <p:custDataLst>
              <p:tags r:id="rId2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16386"/>
            <p:custDataLst>
              <p:tags r:id="rId3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16387"/>
            <p:custDataLst>
              <p:tags r:id="rId4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矩形: 圆顶角 12"/>
          <p:cNvSpPr/>
          <p:nvPr userDrawn="1">
            <p:custDataLst>
              <p:tags r:id="rId5"/>
            </p:custDataLst>
          </p:nvPr>
        </p:nvSpPr>
        <p:spPr>
          <a:xfrm rot="2160000" flipH="1">
            <a:off x="2314395" y="2028634"/>
            <a:ext cx="1498714" cy="2882836"/>
          </a:xfrm>
          <a:prstGeom prst="round2Same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6000">
                <a:schemeClr val="accent1">
                  <a:alpha val="34000"/>
                </a:schemeClr>
              </a:gs>
              <a:gs pos="98000">
                <a:schemeClr val="accent1">
                  <a:alpha val="5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dirty="0">
              <a:cs typeface="MiSans" panose="00000500000000000000" charset="-122"/>
              <a:sym typeface="+mn-ea"/>
            </a:endParaRPr>
          </a:p>
        </p:txBody>
      </p:sp>
      <p:sp>
        <p:nvSpPr>
          <p:cNvPr id="15" name="矩形: 圆顶角 13"/>
          <p:cNvSpPr/>
          <p:nvPr userDrawn="1">
            <p:custDataLst>
              <p:tags r:id="rId6"/>
            </p:custDataLst>
          </p:nvPr>
        </p:nvSpPr>
        <p:spPr>
          <a:xfrm rot="12960000" flipH="1">
            <a:off x="1374377" y="1923376"/>
            <a:ext cx="1498714" cy="2923057"/>
          </a:xfrm>
          <a:prstGeom prst="round2SameRect">
            <a:avLst>
              <a:gd name="adj1" fmla="val 50000"/>
              <a:gd name="adj2" fmla="val 0"/>
            </a:avLst>
          </a:prstGeom>
          <a:gradFill flip="none" rotWithShape="1">
            <a:gsLst>
              <a:gs pos="87000">
                <a:schemeClr val="accent1">
                  <a:alpha val="0"/>
                  <a:lumMod val="0"/>
                  <a:lumOff val="100000"/>
                </a:schemeClr>
              </a:gs>
              <a:gs pos="0">
                <a:schemeClr val="accent1">
                  <a:lumMod val="5000"/>
                  <a:lumOff val="9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cs typeface="MiSans" panose="00000500000000000000" charset="-122"/>
            </a:endParaRPr>
          </a:p>
        </p:txBody>
      </p:sp>
      <p:sp>
        <p:nvSpPr>
          <p:cNvPr id="9" name="标题"/>
          <p:cNvSpPr txBox="1">
            <a:spLocks noGrp="1"/>
          </p:cNvSpPr>
          <p:nvPr>
            <p:ph type="title" idx="16388" hasCustomPrompt="1"/>
            <p:custDataLst>
              <p:tags r:id="rId7"/>
            </p:custDataLst>
          </p:nvPr>
        </p:nvSpPr>
        <p:spPr>
          <a:xfrm>
            <a:off x="4823883" y="3530600"/>
            <a:ext cx="6352117" cy="152400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4800" b="0" i="0" u="none" strike="noStrike" kern="1200" cap="none" spc="0" normalizeH="0" baseline="0" noProof="1" dirty="0">
                <a:ln>
                  <a:noFill/>
                  <a:prstDash val="sysDot"/>
                </a:ln>
                <a:solidFill>
                  <a:schemeClr val="accent1"/>
                </a:solidFill>
                <a:latin typeface="+mj-ea"/>
                <a:ea typeface="+mj-ea"/>
                <a:cs typeface="MiSans" panose="00000500000000000000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单击此处添加章节标题</a:t>
            </a:r>
          </a:p>
        </p:txBody>
      </p:sp>
      <p:sp>
        <p:nvSpPr>
          <p:cNvPr id="10" name="节编号"/>
          <p:cNvSpPr txBox="1">
            <a:spLocks noGrp="1"/>
          </p:cNvSpPr>
          <p:nvPr>
            <p:ph type="body" idx="16389" hasCustomPrompt="1"/>
            <p:custDataLst>
              <p:tags r:id="rId8"/>
            </p:custDataLst>
          </p:nvPr>
        </p:nvSpPr>
        <p:spPr>
          <a:xfrm>
            <a:off x="9648825" y="1905000"/>
            <a:ext cx="1527175" cy="152400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vert="horz" wrap="none" lIns="0" tIns="0" rIns="0" bIns="0" rtlCol="0" anchor="ctr" anchorCtr="0">
            <a:normAutofit/>
          </a:bodyPr>
          <a:lstStyle>
            <a:lvl1pPr marL="0" marR="0" lvl="0" indent="0" algn="r" defTabSz="914400" rtl="0" eaLnBrk="1" fontAlgn="auto" latinLnBrk="0" hangingPunct="1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7200" b="1" i="0" u="none" strike="noStrike" kern="1200" cap="none" spc="0" normalizeH="0" baseline="0" noProof="1" dirty="0">
                <a:ln>
                  <a:noFill/>
                  <a:prstDash val="sysDot"/>
                </a:ln>
                <a:solidFill>
                  <a:schemeClr val="accent1"/>
                </a:solidFill>
                <a:latin typeface="+mj-ea"/>
                <a:ea typeface="+mj-ea"/>
                <a:cs typeface="MiSans" panose="00000500000000000000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01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结束页_1_3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0095" cy="6858000"/>
          </a:xfrm>
          <a:prstGeom prst="rect">
            <a:avLst/>
          </a:prstGeom>
          <a:gradFill>
            <a:gsLst>
              <a:gs pos="0">
                <a:schemeClr val="bg2">
                  <a:lumMod val="92000"/>
                </a:schemeClr>
              </a:gs>
              <a:gs pos="100000">
                <a:schemeClr val="bg1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8" name="椭圆 7"/>
          <p:cNvSpPr>
            <a:spLocks noChangeAspect="1"/>
          </p:cNvSpPr>
          <p:nvPr userDrawn="1">
            <p:custDataLst>
              <p:tags r:id="rId2"/>
            </p:custDataLst>
          </p:nvPr>
        </p:nvSpPr>
        <p:spPr>
          <a:xfrm>
            <a:off x="2288565" y="1318468"/>
            <a:ext cx="1763395" cy="1763395"/>
          </a:xfrm>
          <a:prstGeom prst="ellips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alpha val="17000"/>
                </a:schemeClr>
              </a:gs>
            </a:gsLst>
            <a:lin ang="20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16385"/>
            <p:custDataLst>
              <p:tags r:id="rId3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6386"/>
            <p:custDataLst>
              <p:tags r:id="rId4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16387"/>
            <p:custDataLst>
              <p:tags r:id="rId5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6" name="矩形: 圆顶角 12"/>
          <p:cNvSpPr/>
          <p:nvPr userDrawn="1">
            <p:custDataLst>
              <p:tags r:id="rId6"/>
            </p:custDataLst>
          </p:nvPr>
        </p:nvSpPr>
        <p:spPr>
          <a:xfrm rot="2700000" flipH="1" flipV="1">
            <a:off x="8203681" y="2169756"/>
            <a:ext cx="2033110" cy="3784533"/>
          </a:xfrm>
          <a:prstGeom prst="round2Same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6000">
                <a:schemeClr val="accent1">
                  <a:alpha val="34000"/>
                </a:schemeClr>
              </a:gs>
              <a:gs pos="98000">
                <a:schemeClr val="accent1">
                  <a:alpha val="5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dirty="0">
              <a:cs typeface="MiSans" panose="00000500000000000000" charset="-122"/>
              <a:sym typeface="+mn-ea"/>
            </a:endParaRPr>
          </a:p>
        </p:txBody>
      </p:sp>
      <p:sp>
        <p:nvSpPr>
          <p:cNvPr id="17" name="矩形: 圆顶角 13"/>
          <p:cNvSpPr/>
          <p:nvPr userDrawn="1">
            <p:custDataLst>
              <p:tags r:id="rId7"/>
            </p:custDataLst>
          </p:nvPr>
        </p:nvSpPr>
        <p:spPr>
          <a:xfrm rot="13500000" flipH="1" flipV="1">
            <a:off x="7899822" y="902160"/>
            <a:ext cx="2033110" cy="3837349"/>
          </a:xfrm>
          <a:prstGeom prst="round2SameRect">
            <a:avLst>
              <a:gd name="adj1" fmla="val 50000"/>
              <a:gd name="adj2" fmla="val 0"/>
            </a:avLst>
          </a:prstGeom>
          <a:gradFill flip="none" rotWithShape="1">
            <a:gsLst>
              <a:gs pos="87000">
                <a:srgbClr val="FFFFFF">
                  <a:alpha val="0"/>
                </a:srgbClr>
              </a:gs>
              <a:gs pos="0">
                <a:schemeClr val="accent1">
                  <a:lumMod val="5000"/>
                  <a:lumOff val="9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cs typeface="MiSans" panose="00000500000000000000" charset="-122"/>
              <a:sym typeface="+mn-ea"/>
            </a:endParaRPr>
          </a:p>
        </p:txBody>
      </p:sp>
      <p:sp>
        <p:nvSpPr>
          <p:cNvPr id="13" name="Subtitle 12"/>
          <p:cNvSpPr>
            <a:spLocks noGrp="1"/>
          </p:cNvSpPr>
          <p:nvPr>
            <p:ph type="body" idx="16389" hasCustomPrompt="1"/>
            <p:custDataLst>
              <p:tags r:id="rId8"/>
            </p:custDataLst>
          </p:nvPr>
        </p:nvSpPr>
        <p:spPr>
          <a:xfrm>
            <a:off x="1016000" y="2667000"/>
            <a:ext cx="5449358" cy="457200"/>
          </a:xfrm>
          <a:noFill/>
        </p:spPr>
        <p:txBody>
          <a:bodyPr vert="horz"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THE END</a:t>
            </a:r>
          </a:p>
        </p:txBody>
      </p:sp>
      <p:sp>
        <p:nvSpPr>
          <p:cNvPr id="19" name="标题"/>
          <p:cNvSpPr txBox="1">
            <a:spLocks noGrp="1"/>
          </p:cNvSpPr>
          <p:nvPr>
            <p:ph type="title" idx="16388" hasCustomPrompt="1"/>
            <p:custDataLst>
              <p:tags r:id="rId9"/>
            </p:custDataLst>
          </p:nvPr>
        </p:nvSpPr>
        <p:spPr>
          <a:xfrm>
            <a:off x="1016000" y="3175000"/>
            <a:ext cx="5451122" cy="101600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vert="horz" wrap="square" lIns="0" tIns="0" rIns="0" bIns="0" rtlCol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400" b="1" i="0" u="none" strike="noStrike" kern="1200" cap="none" spc="0" normalizeH="0" baseline="0" noProof="1" dirty="0">
                <a:ln>
                  <a:noFill/>
                  <a:prstDash val="sysDot"/>
                </a:ln>
                <a:solidFill>
                  <a:schemeClr val="accent1"/>
                </a:solidFill>
                <a:latin typeface="+mj-ea"/>
                <a:ea typeface="+mj-ea"/>
                <a:cs typeface="MiSans" panose="00000500000000000000" charset="-122"/>
                <a:sym typeface="+mn-ea"/>
              </a:defRPr>
            </a:lvl1pPr>
          </a:lstStyle>
          <a:p>
            <a:pPr lvl="0" algn="l"/>
            <a:r>
              <a:rPr dirty="0">
                <a:sym typeface="+mn-ea"/>
              </a:rPr>
              <a:t>谢谢观看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-1-5-4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Subtitle 10"/>
          <p:cNvSpPr>
            <a:spLocks noGrp="1"/>
          </p:cNvSpPr>
          <p:nvPr>
            <p:ph type="subTitle" idx="17826305" hasCustomPrompt="1"/>
            <p:custDataLst>
              <p:tags r:id="rId4"/>
            </p:custDataLst>
          </p:nvPr>
        </p:nvSpPr>
        <p:spPr>
          <a:xfrm>
            <a:off x="761471" y="2667000"/>
            <a:ext cx="2363258" cy="457200"/>
          </a:xfr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CONTENTS</a:t>
            </a:r>
          </a:p>
        </p:txBody>
      </p:sp>
      <p:sp>
        <p:nvSpPr>
          <p:cNvPr id="12" name="Title 11"/>
          <p:cNvSpPr>
            <a:spLocks noGrp="1"/>
          </p:cNvSpPr>
          <p:nvPr>
            <p:ph type="ctrTitle" idx="17826049" hasCustomPrompt="1"/>
            <p:custDataLst>
              <p:tags r:id="rId5"/>
            </p:custDataLst>
          </p:nvPr>
        </p:nvSpPr>
        <p:spPr>
          <a:xfrm>
            <a:off x="760942" y="3175000"/>
            <a:ext cx="2364317" cy="762000"/>
          </a:xfr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None/>
              <a:defRPr sz="4800" b="1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目录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319883777" hasCustomPrompt="1"/>
            <p:custDataLst>
              <p:tags r:id="rId6"/>
            </p:custDataLst>
          </p:nvPr>
        </p:nvSpPr>
        <p:spPr>
          <a:xfrm>
            <a:off x="4070350" y="2286000"/>
            <a:ext cx="596900" cy="508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01</a:t>
            </a:r>
          </a:p>
        </p:txBody>
      </p:sp>
      <p:sp>
        <p:nvSpPr>
          <p:cNvPr id="14" name="装饰  3"/>
          <p:cNvSpPr>
            <a:spLocks noGrp="1"/>
          </p:cNvSpPr>
          <p:nvPr>
            <p:ph type="body" idx="319883522" hasCustomPrompt="1"/>
            <p:custDataLst>
              <p:tags r:id="rId7"/>
            </p:custDataLst>
          </p:nvPr>
        </p:nvSpPr>
        <p:spPr>
          <a:xfrm>
            <a:off x="4851400" y="2209800"/>
            <a:ext cx="25400" cy="762000"/>
          </a:xfrm>
          <a:custGeom>
            <a:avLst/>
            <a:gdLst>
              <a:gd name="connisteX0" fmla="*/ 0 w 25400"/>
              <a:gd name="connsiteY0" fmla="*/ 12700 h 762000"/>
              <a:gd name="connisteX1" fmla="*/ 12700 w 25400"/>
              <a:gd name="connsiteY1" fmla="*/ 0 h 762000"/>
              <a:gd name="connisteX2" fmla="*/ 12700 w 25400"/>
              <a:gd name="connsiteY2" fmla="*/ 0 h 762000"/>
              <a:gd name="connisteX3" fmla="*/ 25400 w 25400"/>
              <a:gd name="connsiteY3" fmla="*/ 12700 h 762000"/>
              <a:gd name="connisteX4" fmla="*/ 25400 w 25400"/>
              <a:gd name="connsiteY4" fmla="*/ 749300 h 762000"/>
              <a:gd name="connisteX5" fmla="*/ 12700 w 25400"/>
              <a:gd name="connsiteY5" fmla="*/ 762000 h 762000"/>
              <a:gd name="connisteX6" fmla="*/ 12700 w 25400"/>
              <a:gd name="connsiteY6" fmla="*/ 762000 h 762000"/>
              <a:gd name="connisteX7" fmla="*/ 0 w 25400"/>
              <a:gd name="connsiteY7" fmla="*/ 749300 h 762000"/>
              <a:gd name="connisteX8" fmla="*/ 0 w 25400"/>
              <a:gd name="connsiteY8" fmla="*/ 127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25400" h="762000">
                <a:moveTo>
                  <a:pt x="0" y="12700"/>
                </a:moveTo>
                <a:cubicBezTo>
                  <a:pt x="0" y="5686"/>
                  <a:pt x="5686" y="0"/>
                  <a:pt x="12700" y="0"/>
                </a:cubicBezTo>
                <a:lnTo>
                  <a:pt x="12700" y="0"/>
                </a:lnTo>
                <a:cubicBezTo>
                  <a:pt x="19714" y="0"/>
                  <a:pt x="25400" y="5686"/>
                  <a:pt x="25400" y="12700"/>
                </a:cubicBezTo>
                <a:lnTo>
                  <a:pt x="25400" y="749300"/>
                </a:lnTo>
                <a:cubicBezTo>
                  <a:pt x="25400" y="756314"/>
                  <a:pt x="19714" y="762000"/>
                  <a:pt x="12700" y="762000"/>
                </a:cubicBezTo>
                <a:lnTo>
                  <a:pt x="12700" y="762000"/>
                </a:lnTo>
                <a:cubicBezTo>
                  <a:pt x="5686" y="762000"/>
                  <a:pt x="0" y="756314"/>
                  <a:pt x="0" y="749300"/>
                </a:cubicBezTo>
                <a:lnTo>
                  <a:pt x="0" y="1270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51446017" hasCustomPrompt="1"/>
            <p:custDataLst>
              <p:tags r:id="rId8"/>
            </p:custDataLst>
          </p:nvPr>
        </p:nvSpPr>
        <p:spPr>
          <a:xfrm>
            <a:off x="5080000" y="2133600"/>
            <a:ext cx="2324100" cy="914400"/>
          </a:xfrm>
          <a:noFill/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18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319949313" hasCustomPrompt="1"/>
            <p:custDataLst>
              <p:tags r:id="rId9"/>
            </p:custDataLst>
          </p:nvPr>
        </p:nvSpPr>
        <p:spPr>
          <a:xfrm>
            <a:off x="7994650" y="2286000"/>
            <a:ext cx="596900" cy="508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02</a:t>
            </a:r>
          </a:p>
        </p:txBody>
      </p:sp>
      <p:sp>
        <p:nvSpPr>
          <p:cNvPr id="17" name="装饰  6"/>
          <p:cNvSpPr>
            <a:spLocks noGrp="1"/>
          </p:cNvSpPr>
          <p:nvPr>
            <p:ph type="body" idx="319949058" hasCustomPrompt="1"/>
            <p:custDataLst>
              <p:tags r:id="rId10"/>
            </p:custDataLst>
          </p:nvPr>
        </p:nvSpPr>
        <p:spPr>
          <a:xfrm>
            <a:off x="8775700" y="2209800"/>
            <a:ext cx="25400" cy="762000"/>
          </a:xfrm>
          <a:custGeom>
            <a:avLst/>
            <a:gdLst>
              <a:gd name="connisteX0" fmla="*/ 0 w 25400"/>
              <a:gd name="connsiteY0" fmla="*/ 12700 h 762000"/>
              <a:gd name="connisteX1" fmla="*/ 12700 w 25400"/>
              <a:gd name="connsiteY1" fmla="*/ 0 h 762000"/>
              <a:gd name="connisteX2" fmla="*/ 12700 w 25400"/>
              <a:gd name="connsiteY2" fmla="*/ 0 h 762000"/>
              <a:gd name="connisteX3" fmla="*/ 25400 w 25400"/>
              <a:gd name="connsiteY3" fmla="*/ 12700 h 762000"/>
              <a:gd name="connisteX4" fmla="*/ 25400 w 25400"/>
              <a:gd name="connsiteY4" fmla="*/ 749300 h 762000"/>
              <a:gd name="connisteX5" fmla="*/ 12700 w 25400"/>
              <a:gd name="connsiteY5" fmla="*/ 762000 h 762000"/>
              <a:gd name="connisteX6" fmla="*/ 12700 w 25400"/>
              <a:gd name="connsiteY6" fmla="*/ 762000 h 762000"/>
              <a:gd name="connisteX7" fmla="*/ 0 w 25400"/>
              <a:gd name="connsiteY7" fmla="*/ 749300 h 762000"/>
              <a:gd name="connisteX8" fmla="*/ 0 w 25400"/>
              <a:gd name="connsiteY8" fmla="*/ 127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25400" h="762000">
                <a:moveTo>
                  <a:pt x="0" y="12700"/>
                </a:moveTo>
                <a:cubicBezTo>
                  <a:pt x="0" y="5686"/>
                  <a:pt x="5686" y="0"/>
                  <a:pt x="12700" y="0"/>
                </a:cubicBezTo>
                <a:lnTo>
                  <a:pt x="12700" y="0"/>
                </a:lnTo>
                <a:cubicBezTo>
                  <a:pt x="19714" y="0"/>
                  <a:pt x="25400" y="5686"/>
                  <a:pt x="25400" y="12700"/>
                </a:cubicBezTo>
                <a:lnTo>
                  <a:pt x="25400" y="749300"/>
                </a:lnTo>
                <a:cubicBezTo>
                  <a:pt x="25400" y="756314"/>
                  <a:pt x="19714" y="762000"/>
                  <a:pt x="12700" y="762000"/>
                </a:cubicBezTo>
                <a:lnTo>
                  <a:pt x="12700" y="762000"/>
                </a:lnTo>
                <a:cubicBezTo>
                  <a:pt x="5686" y="762000"/>
                  <a:pt x="0" y="756314"/>
                  <a:pt x="0" y="749300"/>
                </a:cubicBezTo>
                <a:lnTo>
                  <a:pt x="0" y="1270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idx="51511553" hasCustomPrompt="1"/>
            <p:custDataLst>
              <p:tags r:id="rId11"/>
            </p:custDataLst>
          </p:nvPr>
        </p:nvSpPr>
        <p:spPr>
          <a:xfrm>
            <a:off x="9004300" y="2133600"/>
            <a:ext cx="2324100" cy="914400"/>
          </a:xfrm>
          <a:noFill/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18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320014849" hasCustomPrompt="1"/>
            <p:custDataLst>
              <p:tags r:id="rId12"/>
            </p:custDataLst>
          </p:nvPr>
        </p:nvSpPr>
        <p:spPr>
          <a:xfrm>
            <a:off x="4070350" y="3962400"/>
            <a:ext cx="596900" cy="508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03</a:t>
            </a:r>
          </a:p>
        </p:txBody>
      </p:sp>
      <p:sp>
        <p:nvSpPr>
          <p:cNvPr id="20" name="装饰  9"/>
          <p:cNvSpPr>
            <a:spLocks noGrp="1"/>
          </p:cNvSpPr>
          <p:nvPr>
            <p:ph type="body" idx="320014594" hasCustomPrompt="1"/>
            <p:custDataLst>
              <p:tags r:id="rId13"/>
            </p:custDataLst>
          </p:nvPr>
        </p:nvSpPr>
        <p:spPr>
          <a:xfrm>
            <a:off x="4851400" y="3886200"/>
            <a:ext cx="25400" cy="762000"/>
          </a:xfrm>
          <a:custGeom>
            <a:avLst/>
            <a:gdLst>
              <a:gd name="connisteX0" fmla="*/ 0 w 25400"/>
              <a:gd name="connsiteY0" fmla="*/ 12700 h 762000"/>
              <a:gd name="connisteX1" fmla="*/ 12700 w 25400"/>
              <a:gd name="connsiteY1" fmla="*/ 0 h 762000"/>
              <a:gd name="connisteX2" fmla="*/ 12700 w 25400"/>
              <a:gd name="connsiteY2" fmla="*/ 0 h 762000"/>
              <a:gd name="connisteX3" fmla="*/ 25400 w 25400"/>
              <a:gd name="connsiteY3" fmla="*/ 12700 h 762000"/>
              <a:gd name="connisteX4" fmla="*/ 25400 w 25400"/>
              <a:gd name="connsiteY4" fmla="*/ 749300 h 762000"/>
              <a:gd name="connisteX5" fmla="*/ 12700 w 25400"/>
              <a:gd name="connsiteY5" fmla="*/ 762000 h 762000"/>
              <a:gd name="connisteX6" fmla="*/ 12700 w 25400"/>
              <a:gd name="connsiteY6" fmla="*/ 762000 h 762000"/>
              <a:gd name="connisteX7" fmla="*/ 0 w 25400"/>
              <a:gd name="connsiteY7" fmla="*/ 749300 h 762000"/>
              <a:gd name="connisteX8" fmla="*/ 0 w 25400"/>
              <a:gd name="connsiteY8" fmla="*/ 127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25400" h="762000">
                <a:moveTo>
                  <a:pt x="0" y="12700"/>
                </a:moveTo>
                <a:cubicBezTo>
                  <a:pt x="0" y="5686"/>
                  <a:pt x="5686" y="0"/>
                  <a:pt x="12700" y="0"/>
                </a:cubicBezTo>
                <a:lnTo>
                  <a:pt x="12700" y="0"/>
                </a:lnTo>
                <a:cubicBezTo>
                  <a:pt x="19714" y="0"/>
                  <a:pt x="25400" y="5686"/>
                  <a:pt x="25400" y="12700"/>
                </a:cubicBezTo>
                <a:lnTo>
                  <a:pt x="25400" y="749300"/>
                </a:lnTo>
                <a:cubicBezTo>
                  <a:pt x="25400" y="756314"/>
                  <a:pt x="19714" y="762000"/>
                  <a:pt x="12700" y="762000"/>
                </a:cubicBezTo>
                <a:lnTo>
                  <a:pt x="12700" y="762000"/>
                </a:lnTo>
                <a:cubicBezTo>
                  <a:pt x="5686" y="762000"/>
                  <a:pt x="0" y="756314"/>
                  <a:pt x="0" y="749300"/>
                </a:cubicBezTo>
                <a:lnTo>
                  <a:pt x="0" y="1270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idx="51577089" hasCustomPrompt="1"/>
            <p:custDataLst>
              <p:tags r:id="rId14"/>
            </p:custDataLst>
          </p:nvPr>
        </p:nvSpPr>
        <p:spPr>
          <a:xfrm>
            <a:off x="5080000" y="3810000"/>
            <a:ext cx="2324100" cy="914400"/>
          </a:xfrm>
          <a:noFill/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18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idx="320080385" hasCustomPrompt="1"/>
            <p:custDataLst>
              <p:tags r:id="rId15"/>
            </p:custDataLst>
          </p:nvPr>
        </p:nvSpPr>
        <p:spPr>
          <a:xfrm>
            <a:off x="7994650" y="3962400"/>
            <a:ext cx="596900" cy="508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04</a:t>
            </a:r>
          </a:p>
        </p:txBody>
      </p:sp>
      <p:sp>
        <p:nvSpPr>
          <p:cNvPr id="23" name="装饰  2"/>
          <p:cNvSpPr>
            <a:spLocks noGrp="1"/>
          </p:cNvSpPr>
          <p:nvPr>
            <p:ph type="body" idx="320080130" hasCustomPrompt="1"/>
            <p:custDataLst>
              <p:tags r:id="rId16"/>
            </p:custDataLst>
          </p:nvPr>
        </p:nvSpPr>
        <p:spPr>
          <a:xfrm>
            <a:off x="8775700" y="3886200"/>
            <a:ext cx="25400" cy="762000"/>
          </a:xfrm>
          <a:custGeom>
            <a:avLst/>
            <a:gdLst>
              <a:gd name="connisteX0" fmla="*/ 0 w 25400"/>
              <a:gd name="connsiteY0" fmla="*/ 12700 h 762000"/>
              <a:gd name="connisteX1" fmla="*/ 12700 w 25400"/>
              <a:gd name="connsiteY1" fmla="*/ 0 h 762000"/>
              <a:gd name="connisteX2" fmla="*/ 12700 w 25400"/>
              <a:gd name="connsiteY2" fmla="*/ 0 h 762000"/>
              <a:gd name="connisteX3" fmla="*/ 25400 w 25400"/>
              <a:gd name="connsiteY3" fmla="*/ 12700 h 762000"/>
              <a:gd name="connisteX4" fmla="*/ 25400 w 25400"/>
              <a:gd name="connsiteY4" fmla="*/ 749300 h 762000"/>
              <a:gd name="connisteX5" fmla="*/ 12700 w 25400"/>
              <a:gd name="connsiteY5" fmla="*/ 762000 h 762000"/>
              <a:gd name="connisteX6" fmla="*/ 12700 w 25400"/>
              <a:gd name="connsiteY6" fmla="*/ 762000 h 762000"/>
              <a:gd name="connisteX7" fmla="*/ 0 w 25400"/>
              <a:gd name="connsiteY7" fmla="*/ 749300 h 762000"/>
              <a:gd name="connisteX8" fmla="*/ 0 w 25400"/>
              <a:gd name="connsiteY8" fmla="*/ 127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25400" h="762000">
                <a:moveTo>
                  <a:pt x="0" y="12700"/>
                </a:moveTo>
                <a:cubicBezTo>
                  <a:pt x="0" y="5686"/>
                  <a:pt x="5686" y="0"/>
                  <a:pt x="12700" y="0"/>
                </a:cubicBezTo>
                <a:lnTo>
                  <a:pt x="12700" y="0"/>
                </a:lnTo>
                <a:cubicBezTo>
                  <a:pt x="19714" y="0"/>
                  <a:pt x="25400" y="5686"/>
                  <a:pt x="25400" y="12700"/>
                </a:cubicBezTo>
                <a:lnTo>
                  <a:pt x="25400" y="749300"/>
                </a:lnTo>
                <a:cubicBezTo>
                  <a:pt x="25400" y="756314"/>
                  <a:pt x="19714" y="762000"/>
                  <a:pt x="12700" y="762000"/>
                </a:cubicBezTo>
                <a:lnTo>
                  <a:pt x="12700" y="762000"/>
                </a:lnTo>
                <a:cubicBezTo>
                  <a:pt x="5686" y="762000"/>
                  <a:pt x="0" y="756314"/>
                  <a:pt x="0" y="749300"/>
                </a:cubicBezTo>
                <a:lnTo>
                  <a:pt x="0" y="1270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idx="51642625" hasCustomPrompt="1"/>
            <p:custDataLst>
              <p:tags r:id="rId17"/>
            </p:custDataLst>
          </p:nvPr>
        </p:nvSpPr>
        <p:spPr>
          <a:xfrm>
            <a:off x="9004300" y="3810000"/>
            <a:ext cx="2324100" cy="914400"/>
          </a:xfrm>
          <a:noFill/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18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-1-5_6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副标题 10"/>
          <p:cNvSpPr>
            <a:spLocks noGrp="1"/>
          </p:cNvSpPr>
          <p:nvPr>
            <p:ph type="subTitle" idx="16386" hasCustomPrompt="1"/>
            <p:custDataLst>
              <p:tags r:id="rId4"/>
            </p:custDataLst>
          </p:nvPr>
        </p:nvSpPr>
        <p:spPr>
          <a:xfrm>
            <a:off x="761471" y="2667000"/>
            <a:ext cx="2363258" cy="457200"/>
          </a:xfr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CONTENTS</a:t>
            </a:r>
          </a:p>
        </p:txBody>
      </p:sp>
      <p:sp>
        <p:nvSpPr>
          <p:cNvPr id="12" name="标题 11"/>
          <p:cNvSpPr>
            <a:spLocks noGrp="1"/>
          </p:cNvSpPr>
          <p:nvPr>
            <p:ph type="ctrTitle" idx="16385" hasCustomPrompt="1"/>
            <p:custDataLst>
              <p:tags r:id="rId5"/>
            </p:custDataLst>
          </p:nvPr>
        </p:nvSpPr>
        <p:spPr>
          <a:xfrm>
            <a:off x="760942" y="3175000"/>
            <a:ext cx="2364317" cy="762000"/>
          </a:xfr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None/>
              <a:defRPr sz="4800" b="1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目录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idx="16388" hasCustomPrompt="1"/>
            <p:custDataLst>
              <p:tags r:id="rId6"/>
            </p:custDataLst>
          </p:nvPr>
        </p:nvSpPr>
        <p:spPr>
          <a:xfrm>
            <a:off x="4070350" y="1447800"/>
            <a:ext cx="596900" cy="508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01</a:t>
            </a:r>
          </a:p>
        </p:txBody>
      </p:sp>
      <p:sp>
        <p:nvSpPr>
          <p:cNvPr id="14" name="装饰  3"/>
          <p:cNvSpPr>
            <a:spLocks noGrp="1"/>
          </p:cNvSpPr>
          <p:nvPr>
            <p:ph type="body" idx="16399" hasCustomPrompt="1"/>
            <p:custDataLst>
              <p:tags r:id="rId7"/>
            </p:custDataLst>
          </p:nvPr>
        </p:nvSpPr>
        <p:spPr>
          <a:xfrm>
            <a:off x="4851400" y="1371600"/>
            <a:ext cx="25400" cy="762000"/>
          </a:xfrm>
          <a:custGeom>
            <a:avLst/>
            <a:gdLst>
              <a:gd name="connisteX0" fmla="*/ 0 w 25400"/>
              <a:gd name="connsiteY0" fmla="*/ 12700 h 762000"/>
              <a:gd name="connisteX1" fmla="*/ 12700 w 25400"/>
              <a:gd name="connsiteY1" fmla="*/ 0 h 762000"/>
              <a:gd name="connisteX2" fmla="*/ 12700 w 25400"/>
              <a:gd name="connsiteY2" fmla="*/ 0 h 762000"/>
              <a:gd name="connisteX3" fmla="*/ 25400 w 25400"/>
              <a:gd name="connsiteY3" fmla="*/ 12700 h 762000"/>
              <a:gd name="connisteX4" fmla="*/ 25400 w 25400"/>
              <a:gd name="connsiteY4" fmla="*/ 749300 h 762000"/>
              <a:gd name="connisteX5" fmla="*/ 12700 w 25400"/>
              <a:gd name="connsiteY5" fmla="*/ 762000 h 762000"/>
              <a:gd name="connisteX6" fmla="*/ 12700 w 25400"/>
              <a:gd name="connsiteY6" fmla="*/ 762000 h 762000"/>
              <a:gd name="connisteX7" fmla="*/ 0 w 25400"/>
              <a:gd name="connsiteY7" fmla="*/ 749300 h 762000"/>
              <a:gd name="connisteX8" fmla="*/ 0 w 25400"/>
              <a:gd name="connsiteY8" fmla="*/ 127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25400" h="762000">
                <a:moveTo>
                  <a:pt x="0" y="12700"/>
                </a:moveTo>
                <a:cubicBezTo>
                  <a:pt x="0" y="5686"/>
                  <a:pt x="5686" y="0"/>
                  <a:pt x="12700" y="0"/>
                </a:cubicBezTo>
                <a:lnTo>
                  <a:pt x="12700" y="0"/>
                </a:lnTo>
                <a:cubicBezTo>
                  <a:pt x="19714" y="0"/>
                  <a:pt x="25400" y="5686"/>
                  <a:pt x="25400" y="12700"/>
                </a:cubicBezTo>
                <a:lnTo>
                  <a:pt x="25400" y="749300"/>
                </a:lnTo>
                <a:cubicBezTo>
                  <a:pt x="25400" y="756314"/>
                  <a:pt x="19714" y="762000"/>
                  <a:pt x="12700" y="762000"/>
                </a:cubicBezTo>
                <a:lnTo>
                  <a:pt x="12700" y="762000"/>
                </a:lnTo>
                <a:cubicBezTo>
                  <a:pt x="5686" y="762000"/>
                  <a:pt x="0" y="756314"/>
                  <a:pt x="0" y="749300"/>
                </a:cubicBezTo>
                <a:lnTo>
                  <a:pt x="0" y="1270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8"/>
            </p:custDataLst>
          </p:nvPr>
        </p:nvSpPr>
        <p:spPr>
          <a:xfrm>
            <a:off x="5080000" y="1295400"/>
            <a:ext cx="2324100" cy="914400"/>
          </a:xfrm>
          <a:noFill/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18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6" name="文本占位符 15"/>
          <p:cNvSpPr>
            <a:spLocks noGrp="1"/>
          </p:cNvSpPr>
          <p:nvPr>
            <p:ph type="body" idx="16390" hasCustomPrompt="1"/>
            <p:custDataLst>
              <p:tags r:id="rId9"/>
            </p:custDataLst>
          </p:nvPr>
        </p:nvSpPr>
        <p:spPr>
          <a:xfrm>
            <a:off x="7994650" y="1447800"/>
            <a:ext cx="596900" cy="508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02</a:t>
            </a:r>
          </a:p>
        </p:txBody>
      </p:sp>
      <p:sp>
        <p:nvSpPr>
          <p:cNvPr id="17" name="装饰  6"/>
          <p:cNvSpPr>
            <a:spLocks noGrp="1"/>
          </p:cNvSpPr>
          <p:nvPr>
            <p:ph type="body" idx="16400" hasCustomPrompt="1"/>
            <p:custDataLst>
              <p:tags r:id="rId10"/>
            </p:custDataLst>
          </p:nvPr>
        </p:nvSpPr>
        <p:spPr>
          <a:xfrm>
            <a:off x="8775700" y="1371600"/>
            <a:ext cx="25400" cy="762000"/>
          </a:xfrm>
          <a:custGeom>
            <a:avLst/>
            <a:gdLst>
              <a:gd name="connisteX0" fmla="*/ 0 w 25400"/>
              <a:gd name="connsiteY0" fmla="*/ 12700 h 762000"/>
              <a:gd name="connisteX1" fmla="*/ 12700 w 25400"/>
              <a:gd name="connsiteY1" fmla="*/ 0 h 762000"/>
              <a:gd name="connisteX2" fmla="*/ 12700 w 25400"/>
              <a:gd name="connsiteY2" fmla="*/ 0 h 762000"/>
              <a:gd name="connisteX3" fmla="*/ 25400 w 25400"/>
              <a:gd name="connsiteY3" fmla="*/ 12700 h 762000"/>
              <a:gd name="connisteX4" fmla="*/ 25400 w 25400"/>
              <a:gd name="connsiteY4" fmla="*/ 749300 h 762000"/>
              <a:gd name="connisteX5" fmla="*/ 12700 w 25400"/>
              <a:gd name="connsiteY5" fmla="*/ 762000 h 762000"/>
              <a:gd name="connisteX6" fmla="*/ 12700 w 25400"/>
              <a:gd name="connsiteY6" fmla="*/ 762000 h 762000"/>
              <a:gd name="connisteX7" fmla="*/ 0 w 25400"/>
              <a:gd name="connsiteY7" fmla="*/ 749300 h 762000"/>
              <a:gd name="connisteX8" fmla="*/ 0 w 25400"/>
              <a:gd name="connsiteY8" fmla="*/ 127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25400" h="762000">
                <a:moveTo>
                  <a:pt x="0" y="12700"/>
                </a:moveTo>
                <a:cubicBezTo>
                  <a:pt x="0" y="5686"/>
                  <a:pt x="5686" y="0"/>
                  <a:pt x="12700" y="0"/>
                </a:cubicBezTo>
                <a:lnTo>
                  <a:pt x="12700" y="0"/>
                </a:lnTo>
                <a:cubicBezTo>
                  <a:pt x="19714" y="0"/>
                  <a:pt x="25400" y="5686"/>
                  <a:pt x="25400" y="12700"/>
                </a:cubicBezTo>
                <a:lnTo>
                  <a:pt x="25400" y="749300"/>
                </a:lnTo>
                <a:cubicBezTo>
                  <a:pt x="25400" y="756314"/>
                  <a:pt x="19714" y="762000"/>
                  <a:pt x="12700" y="762000"/>
                </a:cubicBezTo>
                <a:lnTo>
                  <a:pt x="12700" y="762000"/>
                </a:lnTo>
                <a:cubicBezTo>
                  <a:pt x="5686" y="762000"/>
                  <a:pt x="0" y="756314"/>
                  <a:pt x="0" y="749300"/>
                </a:cubicBezTo>
                <a:lnTo>
                  <a:pt x="0" y="1270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8" name="文本占位符 17"/>
          <p:cNvSpPr>
            <a:spLocks noGrp="1"/>
          </p:cNvSpPr>
          <p:nvPr>
            <p:ph type="body" idx="16389" hasCustomPrompt="1"/>
            <p:custDataLst>
              <p:tags r:id="rId11"/>
            </p:custDataLst>
          </p:nvPr>
        </p:nvSpPr>
        <p:spPr>
          <a:xfrm>
            <a:off x="9004300" y="1295400"/>
            <a:ext cx="2324100" cy="914400"/>
          </a:xfrm>
          <a:noFill/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18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9" name="文本占位符 18"/>
          <p:cNvSpPr>
            <a:spLocks noGrp="1"/>
          </p:cNvSpPr>
          <p:nvPr>
            <p:ph type="body" idx="16392" hasCustomPrompt="1"/>
            <p:custDataLst>
              <p:tags r:id="rId12"/>
            </p:custDataLst>
          </p:nvPr>
        </p:nvSpPr>
        <p:spPr>
          <a:xfrm>
            <a:off x="4070350" y="3124200"/>
            <a:ext cx="596900" cy="508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03</a:t>
            </a:r>
          </a:p>
        </p:txBody>
      </p:sp>
      <p:sp>
        <p:nvSpPr>
          <p:cNvPr id="20" name="装饰  9"/>
          <p:cNvSpPr>
            <a:spLocks noGrp="1"/>
          </p:cNvSpPr>
          <p:nvPr>
            <p:ph type="body" idx="16401" hasCustomPrompt="1"/>
            <p:custDataLst>
              <p:tags r:id="rId13"/>
            </p:custDataLst>
          </p:nvPr>
        </p:nvSpPr>
        <p:spPr>
          <a:xfrm>
            <a:off x="4851400" y="3048000"/>
            <a:ext cx="25400" cy="762000"/>
          </a:xfrm>
          <a:custGeom>
            <a:avLst/>
            <a:gdLst>
              <a:gd name="connisteX0" fmla="*/ 0 w 25400"/>
              <a:gd name="connsiteY0" fmla="*/ 12700 h 762000"/>
              <a:gd name="connisteX1" fmla="*/ 12700 w 25400"/>
              <a:gd name="connsiteY1" fmla="*/ 0 h 762000"/>
              <a:gd name="connisteX2" fmla="*/ 12700 w 25400"/>
              <a:gd name="connsiteY2" fmla="*/ 0 h 762000"/>
              <a:gd name="connisteX3" fmla="*/ 25400 w 25400"/>
              <a:gd name="connsiteY3" fmla="*/ 12700 h 762000"/>
              <a:gd name="connisteX4" fmla="*/ 25400 w 25400"/>
              <a:gd name="connsiteY4" fmla="*/ 749300 h 762000"/>
              <a:gd name="connisteX5" fmla="*/ 12700 w 25400"/>
              <a:gd name="connsiteY5" fmla="*/ 762000 h 762000"/>
              <a:gd name="connisteX6" fmla="*/ 12700 w 25400"/>
              <a:gd name="connsiteY6" fmla="*/ 762000 h 762000"/>
              <a:gd name="connisteX7" fmla="*/ 0 w 25400"/>
              <a:gd name="connsiteY7" fmla="*/ 749300 h 762000"/>
              <a:gd name="connisteX8" fmla="*/ 0 w 25400"/>
              <a:gd name="connsiteY8" fmla="*/ 127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25400" h="762000">
                <a:moveTo>
                  <a:pt x="0" y="12700"/>
                </a:moveTo>
                <a:cubicBezTo>
                  <a:pt x="0" y="5686"/>
                  <a:pt x="5686" y="0"/>
                  <a:pt x="12700" y="0"/>
                </a:cubicBezTo>
                <a:lnTo>
                  <a:pt x="12700" y="0"/>
                </a:lnTo>
                <a:cubicBezTo>
                  <a:pt x="19714" y="0"/>
                  <a:pt x="25400" y="5686"/>
                  <a:pt x="25400" y="12700"/>
                </a:cubicBezTo>
                <a:lnTo>
                  <a:pt x="25400" y="749300"/>
                </a:lnTo>
                <a:cubicBezTo>
                  <a:pt x="25400" y="756314"/>
                  <a:pt x="19714" y="762000"/>
                  <a:pt x="12700" y="762000"/>
                </a:cubicBezTo>
                <a:lnTo>
                  <a:pt x="12700" y="762000"/>
                </a:lnTo>
                <a:cubicBezTo>
                  <a:pt x="5686" y="762000"/>
                  <a:pt x="0" y="756314"/>
                  <a:pt x="0" y="749300"/>
                </a:cubicBezTo>
                <a:lnTo>
                  <a:pt x="0" y="1270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21" name="文本占位符 20"/>
          <p:cNvSpPr>
            <a:spLocks noGrp="1"/>
          </p:cNvSpPr>
          <p:nvPr>
            <p:ph type="body" idx="16391" hasCustomPrompt="1"/>
            <p:custDataLst>
              <p:tags r:id="rId14"/>
            </p:custDataLst>
          </p:nvPr>
        </p:nvSpPr>
        <p:spPr>
          <a:xfrm>
            <a:off x="5080000" y="2971800"/>
            <a:ext cx="2324100" cy="914400"/>
          </a:xfrm>
          <a:noFill/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18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22" name="文本占位符 21"/>
          <p:cNvSpPr>
            <a:spLocks noGrp="1"/>
          </p:cNvSpPr>
          <p:nvPr>
            <p:ph type="body" idx="16394" hasCustomPrompt="1"/>
            <p:custDataLst>
              <p:tags r:id="rId15"/>
            </p:custDataLst>
          </p:nvPr>
        </p:nvSpPr>
        <p:spPr>
          <a:xfrm>
            <a:off x="7994650" y="3124200"/>
            <a:ext cx="596900" cy="508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04</a:t>
            </a:r>
          </a:p>
        </p:txBody>
      </p:sp>
      <p:sp>
        <p:nvSpPr>
          <p:cNvPr id="23" name="装饰  2"/>
          <p:cNvSpPr>
            <a:spLocks noGrp="1"/>
          </p:cNvSpPr>
          <p:nvPr>
            <p:ph type="body" idx="16402" hasCustomPrompt="1"/>
            <p:custDataLst>
              <p:tags r:id="rId16"/>
            </p:custDataLst>
          </p:nvPr>
        </p:nvSpPr>
        <p:spPr>
          <a:xfrm>
            <a:off x="8775700" y="3048000"/>
            <a:ext cx="25400" cy="762000"/>
          </a:xfrm>
          <a:custGeom>
            <a:avLst/>
            <a:gdLst>
              <a:gd name="connisteX0" fmla="*/ 0 w 25400"/>
              <a:gd name="connsiteY0" fmla="*/ 12700 h 762000"/>
              <a:gd name="connisteX1" fmla="*/ 12700 w 25400"/>
              <a:gd name="connsiteY1" fmla="*/ 0 h 762000"/>
              <a:gd name="connisteX2" fmla="*/ 12700 w 25400"/>
              <a:gd name="connsiteY2" fmla="*/ 0 h 762000"/>
              <a:gd name="connisteX3" fmla="*/ 25400 w 25400"/>
              <a:gd name="connsiteY3" fmla="*/ 12700 h 762000"/>
              <a:gd name="connisteX4" fmla="*/ 25400 w 25400"/>
              <a:gd name="connsiteY4" fmla="*/ 749300 h 762000"/>
              <a:gd name="connisteX5" fmla="*/ 12700 w 25400"/>
              <a:gd name="connsiteY5" fmla="*/ 762000 h 762000"/>
              <a:gd name="connisteX6" fmla="*/ 12700 w 25400"/>
              <a:gd name="connsiteY6" fmla="*/ 762000 h 762000"/>
              <a:gd name="connisteX7" fmla="*/ 0 w 25400"/>
              <a:gd name="connsiteY7" fmla="*/ 749300 h 762000"/>
              <a:gd name="connisteX8" fmla="*/ 0 w 25400"/>
              <a:gd name="connsiteY8" fmla="*/ 127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25400" h="762000">
                <a:moveTo>
                  <a:pt x="0" y="12700"/>
                </a:moveTo>
                <a:cubicBezTo>
                  <a:pt x="0" y="5686"/>
                  <a:pt x="5686" y="0"/>
                  <a:pt x="12700" y="0"/>
                </a:cubicBezTo>
                <a:lnTo>
                  <a:pt x="12700" y="0"/>
                </a:lnTo>
                <a:cubicBezTo>
                  <a:pt x="19714" y="0"/>
                  <a:pt x="25400" y="5686"/>
                  <a:pt x="25400" y="12700"/>
                </a:cubicBezTo>
                <a:lnTo>
                  <a:pt x="25400" y="749300"/>
                </a:lnTo>
                <a:cubicBezTo>
                  <a:pt x="25400" y="756314"/>
                  <a:pt x="19714" y="762000"/>
                  <a:pt x="12700" y="762000"/>
                </a:cubicBezTo>
                <a:lnTo>
                  <a:pt x="12700" y="762000"/>
                </a:lnTo>
                <a:cubicBezTo>
                  <a:pt x="5686" y="762000"/>
                  <a:pt x="0" y="756314"/>
                  <a:pt x="0" y="749300"/>
                </a:cubicBezTo>
                <a:lnTo>
                  <a:pt x="0" y="1270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24" name="文本占位符 23"/>
          <p:cNvSpPr>
            <a:spLocks noGrp="1"/>
          </p:cNvSpPr>
          <p:nvPr>
            <p:ph type="body" idx="16393" hasCustomPrompt="1"/>
            <p:custDataLst>
              <p:tags r:id="rId17"/>
            </p:custDataLst>
          </p:nvPr>
        </p:nvSpPr>
        <p:spPr>
          <a:xfrm>
            <a:off x="9004300" y="2971800"/>
            <a:ext cx="2324100" cy="914400"/>
          </a:xfrm>
          <a:noFill/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18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idx="16396" hasCustomPrompt="1"/>
            <p:custDataLst>
              <p:tags r:id="rId18"/>
            </p:custDataLst>
          </p:nvPr>
        </p:nvSpPr>
        <p:spPr>
          <a:xfrm>
            <a:off x="4070350" y="4800600"/>
            <a:ext cx="596900" cy="508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05</a:t>
            </a:r>
          </a:p>
        </p:txBody>
      </p:sp>
      <p:sp>
        <p:nvSpPr>
          <p:cNvPr id="26" name="装饰  5"/>
          <p:cNvSpPr>
            <a:spLocks noGrp="1"/>
          </p:cNvSpPr>
          <p:nvPr>
            <p:ph type="body" idx="16403" hasCustomPrompt="1"/>
            <p:custDataLst>
              <p:tags r:id="rId19"/>
            </p:custDataLst>
          </p:nvPr>
        </p:nvSpPr>
        <p:spPr>
          <a:xfrm>
            <a:off x="4851400" y="4724400"/>
            <a:ext cx="25400" cy="762000"/>
          </a:xfrm>
          <a:custGeom>
            <a:avLst/>
            <a:gdLst>
              <a:gd name="connisteX0" fmla="*/ 0 w 25400"/>
              <a:gd name="connsiteY0" fmla="*/ 12700 h 762000"/>
              <a:gd name="connisteX1" fmla="*/ 12700 w 25400"/>
              <a:gd name="connsiteY1" fmla="*/ 0 h 762000"/>
              <a:gd name="connisteX2" fmla="*/ 12700 w 25400"/>
              <a:gd name="connsiteY2" fmla="*/ 0 h 762000"/>
              <a:gd name="connisteX3" fmla="*/ 25400 w 25400"/>
              <a:gd name="connsiteY3" fmla="*/ 12700 h 762000"/>
              <a:gd name="connisteX4" fmla="*/ 25400 w 25400"/>
              <a:gd name="connsiteY4" fmla="*/ 749300 h 762000"/>
              <a:gd name="connisteX5" fmla="*/ 12700 w 25400"/>
              <a:gd name="connsiteY5" fmla="*/ 762000 h 762000"/>
              <a:gd name="connisteX6" fmla="*/ 12700 w 25400"/>
              <a:gd name="connsiteY6" fmla="*/ 762000 h 762000"/>
              <a:gd name="connisteX7" fmla="*/ 0 w 25400"/>
              <a:gd name="connsiteY7" fmla="*/ 749300 h 762000"/>
              <a:gd name="connisteX8" fmla="*/ 0 w 25400"/>
              <a:gd name="connsiteY8" fmla="*/ 127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25400" h="762000">
                <a:moveTo>
                  <a:pt x="0" y="12700"/>
                </a:moveTo>
                <a:cubicBezTo>
                  <a:pt x="0" y="5686"/>
                  <a:pt x="5686" y="0"/>
                  <a:pt x="12700" y="0"/>
                </a:cubicBezTo>
                <a:lnTo>
                  <a:pt x="12700" y="0"/>
                </a:lnTo>
                <a:cubicBezTo>
                  <a:pt x="19714" y="0"/>
                  <a:pt x="25400" y="5686"/>
                  <a:pt x="25400" y="12700"/>
                </a:cubicBezTo>
                <a:lnTo>
                  <a:pt x="25400" y="749300"/>
                </a:lnTo>
                <a:cubicBezTo>
                  <a:pt x="25400" y="756314"/>
                  <a:pt x="19714" y="762000"/>
                  <a:pt x="12700" y="762000"/>
                </a:cubicBezTo>
                <a:lnTo>
                  <a:pt x="12700" y="762000"/>
                </a:lnTo>
                <a:cubicBezTo>
                  <a:pt x="5686" y="762000"/>
                  <a:pt x="0" y="756314"/>
                  <a:pt x="0" y="749300"/>
                </a:cubicBezTo>
                <a:lnTo>
                  <a:pt x="0" y="1270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27" name="文本占位符 26"/>
          <p:cNvSpPr>
            <a:spLocks noGrp="1"/>
          </p:cNvSpPr>
          <p:nvPr>
            <p:ph type="body" idx="16395" hasCustomPrompt="1"/>
            <p:custDataLst>
              <p:tags r:id="rId20"/>
            </p:custDataLst>
          </p:nvPr>
        </p:nvSpPr>
        <p:spPr>
          <a:xfrm>
            <a:off x="5080000" y="4648200"/>
            <a:ext cx="2324100" cy="914400"/>
          </a:xfrm>
          <a:noFill/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18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28" name="文本占位符 27"/>
          <p:cNvSpPr>
            <a:spLocks noGrp="1"/>
          </p:cNvSpPr>
          <p:nvPr>
            <p:ph type="body" idx="16398" hasCustomPrompt="1"/>
            <p:custDataLst>
              <p:tags r:id="rId21"/>
            </p:custDataLst>
          </p:nvPr>
        </p:nvSpPr>
        <p:spPr>
          <a:xfrm>
            <a:off x="7994650" y="4800600"/>
            <a:ext cx="596900" cy="508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06</a:t>
            </a:r>
          </a:p>
        </p:txBody>
      </p:sp>
      <p:sp>
        <p:nvSpPr>
          <p:cNvPr id="29" name="装饰  8"/>
          <p:cNvSpPr>
            <a:spLocks noGrp="1"/>
          </p:cNvSpPr>
          <p:nvPr>
            <p:ph type="body" idx="16404" hasCustomPrompt="1"/>
            <p:custDataLst>
              <p:tags r:id="rId22"/>
            </p:custDataLst>
          </p:nvPr>
        </p:nvSpPr>
        <p:spPr>
          <a:xfrm>
            <a:off x="8775700" y="4724400"/>
            <a:ext cx="25400" cy="762000"/>
          </a:xfrm>
          <a:custGeom>
            <a:avLst/>
            <a:gdLst>
              <a:gd name="connisteX0" fmla="*/ 0 w 25400"/>
              <a:gd name="connsiteY0" fmla="*/ 12700 h 762000"/>
              <a:gd name="connisteX1" fmla="*/ 12700 w 25400"/>
              <a:gd name="connsiteY1" fmla="*/ 0 h 762000"/>
              <a:gd name="connisteX2" fmla="*/ 12700 w 25400"/>
              <a:gd name="connsiteY2" fmla="*/ 0 h 762000"/>
              <a:gd name="connisteX3" fmla="*/ 25400 w 25400"/>
              <a:gd name="connsiteY3" fmla="*/ 12700 h 762000"/>
              <a:gd name="connisteX4" fmla="*/ 25400 w 25400"/>
              <a:gd name="connsiteY4" fmla="*/ 749300 h 762000"/>
              <a:gd name="connisteX5" fmla="*/ 12700 w 25400"/>
              <a:gd name="connsiteY5" fmla="*/ 762000 h 762000"/>
              <a:gd name="connisteX6" fmla="*/ 12700 w 25400"/>
              <a:gd name="connsiteY6" fmla="*/ 762000 h 762000"/>
              <a:gd name="connisteX7" fmla="*/ 0 w 25400"/>
              <a:gd name="connsiteY7" fmla="*/ 749300 h 762000"/>
              <a:gd name="connisteX8" fmla="*/ 0 w 25400"/>
              <a:gd name="connsiteY8" fmla="*/ 127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25400" h="762000">
                <a:moveTo>
                  <a:pt x="0" y="12700"/>
                </a:moveTo>
                <a:cubicBezTo>
                  <a:pt x="0" y="5686"/>
                  <a:pt x="5686" y="0"/>
                  <a:pt x="12700" y="0"/>
                </a:cubicBezTo>
                <a:lnTo>
                  <a:pt x="12700" y="0"/>
                </a:lnTo>
                <a:cubicBezTo>
                  <a:pt x="19714" y="0"/>
                  <a:pt x="25400" y="5686"/>
                  <a:pt x="25400" y="12700"/>
                </a:cubicBezTo>
                <a:lnTo>
                  <a:pt x="25400" y="749300"/>
                </a:lnTo>
                <a:cubicBezTo>
                  <a:pt x="25400" y="756314"/>
                  <a:pt x="19714" y="762000"/>
                  <a:pt x="12700" y="762000"/>
                </a:cubicBezTo>
                <a:lnTo>
                  <a:pt x="12700" y="762000"/>
                </a:lnTo>
                <a:cubicBezTo>
                  <a:pt x="5686" y="762000"/>
                  <a:pt x="0" y="756314"/>
                  <a:pt x="0" y="749300"/>
                </a:cubicBezTo>
                <a:lnTo>
                  <a:pt x="0" y="1270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30" name="文本占位符 29"/>
          <p:cNvSpPr>
            <a:spLocks noGrp="1"/>
          </p:cNvSpPr>
          <p:nvPr>
            <p:ph type="body" idx="16397" hasCustomPrompt="1"/>
            <p:custDataLst>
              <p:tags r:id="rId23"/>
            </p:custDataLst>
          </p:nvPr>
        </p:nvSpPr>
        <p:spPr>
          <a:xfrm>
            <a:off x="9004300" y="4648200"/>
            <a:ext cx="2324100" cy="914400"/>
          </a:xfrm>
          <a:noFill/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18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2_16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4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12" name="装饰  1"/>
          <p:cNvSpPr>
            <a:spLocks noGrp="1"/>
          </p:cNvSpPr>
          <p:nvPr>
            <p:ph type="body" idx="16392" hasCustomPrompt="1"/>
            <p:custDataLst>
              <p:tags r:id="rId5"/>
            </p:custDataLst>
          </p:nvPr>
        </p:nvSpPr>
        <p:spPr>
          <a:xfrm>
            <a:off x="609600" y="3860800"/>
            <a:ext cx="3454400" cy="2387600"/>
          </a:xfrm>
          <a:custGeom>
            <a:avLst/>
            <a:gdLst>
              <a:gd name="connisteX0" fmla="*/ 0 w 3454400"/>
              <a:gd name="connsiteY0" fmla="*/ 0 h 2387600"/>
              <a:gd name="connisteX1" fmla="*/ 3454400 w 3454400"/>
              <a:gd name="connsiteY1" fmla="*/ 0 h 2387600"/>
              <a:gd name="connisteX2" fmla="*/ 3454400 w 3454400"/>
              <a:gd name="connsiteY2" fmla="*/ 2184400 h 2387600"/>
              <a:gd name="connisteX3" fmla="*/ 3251200 w 3454400"/>
              <a:gd name="connsiteY3" fmla="*/ 2387600 h 2387600"/>
              <a:gd name="connisteX4" fmla="*/ 203200 w 3454400"/>
              <a:gd name="connsiteY4" fmla="*/ 2387600 h 2387600"/>
              <a:gd name="connisteX5" fmla="*/ 0 w 3454400"/>
              <a:gd name="connsiteY5" fmla="*/ 2184400 h 2387600"/>
              <a:gd name="connisteX6" fmla="*/ 0 w 3454400"/>
              <a:gd name="connsiteY6" fmla="*/ 0 h 23876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0" t="0" r="0" b="0"/>
            <a:pathLst>
              <a:path w="3454400" h="2387600">
                <a:moveTo>
                  <a:pt x="0" y="0"/>
                </a:moveTo>
                <a:lnTo>
                  <a:pt x="3454400" y="0"/>
                </a:lnTo>
                <a:lnTo>
                  <a:pt x="3454400" y="2184400"/>
                </a:lnTo>
                <a:cubicBezTo>
                  <a:pt x="3454400" y="2296624"/>
                  <a:pt x="3363424" y="2387600"/>
                  <a:pt x="3251200" y="2387600"/>
                </a:cubicBezTo>
                <a:lnTo>
                  <a:pt x="203200" y="2387600"/>
                </a:lnTo>
                <a:cubicBezTo>
                  <a:pt x="90976" y="2387600"/>
                  <a:pt x="0" y="2296624"/>
                  <a:pt x="0" y="218440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3" name="图片占位符 12"/>
          <p:cNvSpPr>
            <a:spLocks noGrp="1"/>
          </p:cNvSpPr>
          <p:nvPr>
            <p:ph type="pic" idx="16393" hasCustomPrompt="1"/>
            <p:custDataLst>
              <p:tags r:id="rId6"/>
            </p:custDataLst>
          </p:nvPr>
        </p:nvSpPr>
        <p:spPr>
          <a:xfrm>
            <a:off x="609600" y="1524000"/>
            <a:ext cx="3454400" cy="2336800"/>
          </a:xfrm>
          <a:custGeom>
            <a:avLst/>
            <a:gdLst>
              <a:gd name="connisteX0" fmla="*/ 0 w 3454400"/>
              <a:gd name="connsiteY0" fmla="*/ 203200 h 2336800"/>
              <a:gd name="connisteX1" fmla="*/ 203200 w 3454400"/>
              <a:gd name="connsiteY1" fmla="*/ 0 h 2336800"/>
              <a:gd name="connisteX2" fmla="*/ 3251200 w 3454400"/>
              <a:gd name="connsiteY2" fmla="*/ 0 h 2336800"/>
              <a:gd name="connisteX3" fmla="*/ 3454400 w 3454400"/>
              <a:gd name="connsiteY3" fmla="*/ 203200 h 2336800"/>
              <a:gd name="connisteX4" fmla="*/ 3454400 w 3454400"/>
              <a:gd name="connsiteY4" fmla="*/ 2336800 h 2336800"/>
              <a:gd name="connisteX5" fmla="*/ 0 w 3454400"/>
              <a:gd name="connsiteY5" fmla="*/ 2336800 h 2336800"/>
              <a:gd name="connisteX6" fmla="*/ 0 w 3454400"/>
              <a:gd name="connsiteY6" fmla="*/ 203200 h 2336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0" t="0" r="0" b="0"/>
            <a:pathLst>
              <a:path w="3454400" h="2336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251200" y="0"/>
                </a:lnTo>
                <a:cubicBezTo>
                  <a:pt x="3363424" y="0"/>
                  <a:pt x="3454400" y="90976"/>
                  <a:pt x="3454400" y="203200"/>
                </a:cubicBezTo>
                <a:lnTo>
                  <a:pt x="3454400" y="2336800"/>
                </a:lnTo>
                <a:lnTo>
                  <a:pt x="0" y="2336800"/>
                </a:ln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7"/>
            </p:custDataLst>
          </p:nvPr>
        </p:nvSpPr>
        <p:spPr>
          <a:xfrm>
            <a:off x="914400" y="4165600"/>
            <a:ext cx="28448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单击添加项标题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8"/>
            </p:custDataLst>
          </p:nvPr>
        </p:nvSpPr>
        <p:spPr>
          <a:xfrm>
            <a:off x="914400" y="4724400"/>
            <a:ext cx="28448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16" name="装饰  5"/>
          <p:cNvSpPr>
            <a:spLocks noGrp="1"/>
          </p:cNvSpPr>
          <p:nvPr>
            <p:ph type="body" idx="16394" hasCustomPrompt="1"/>
            <p:custDataLst>
              <p:tags r:id="rId9"/>
            </p:custDataLst>
          </p:nvPr>
        </p:nvSpPr>
        <p:spPr>
          <a:xfrm>
            <a:off x="4368800" y="3860800"/>
            <a:ext cx="3454400" cy="2387600"/>
          </a:xfrm>
          <a:custGeom>
            <a:avLst/>
            <a:gdLst>
              <a:gd name="connisteX0" fmla="*/ 0 w 3454400"/>
              <a:gd name="connsiteY0" fmla="*/ 0 h 2387600"/>
              <a:gd name="connisteX1" fmla="*/ 3454400 w 3454400"/>
              <a:gd name="connsiteY1" fmla="*/ 0 h 2387600"/>
              <a:gd name="connisteX2" fmla="*/ 3454400 w 3454400"/>
              <a:gd name="connsiteY2" fmla="*/ 2184400 h 2387600"/>
              <a:gd name="connisteX3" fmla="*/ 3251200 w 3454400"/>
              <a:gd name="connsiteY3" fmla="*/ 2387600 h 2387600"/>
              <a:gd name="connisteX4" fmla="*/ 203200 w 3454400"/>
              <a:gd name="connsiteY4" fmla="*/ 2387600 h 2387600"/>
              <a:gd name="connisteX5" fmla="*/ 0 w 3454400"/>
              <a:gd name="connsiteY5" fmla="*/ 2184400 h 2387600"/>
              <a:gd name="connisteX6" fmla="*/ 0 w 3454400"/>
              <a:gd name="connsiteY6" fmla="*/ 0 h 23876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0" t="0" r="0" b="0"/>
            <a:pathLst>
              <a:path w="3454400" h="2387600">
                <a:moveTo>
                  <a:pt x="0" y="0"/>
                </a:moveTo>
                <a:lnTo>
                  <a:pt x="3454400" y="0"/>
                </a:lnTo>
                <a:lnTo>
                  <a:pt x="3454400" y="2184400"/>
                </a:lnTo>
                <a:cubicBezTo>
                  <a:pt x="3454400" y="2296624"/>
                  <a:pt x="3363424" y="2387600"/>
                  <a:pt x="3251200" y="2387600"/>
                </a:cubicBezTo>
                <a:lnTo>
                  <a:pt x="203200" y="2387600"/>
                </a:lnTo>
                <a:cubicBezTo>
                  <a:pt x="90976" y="2387600"/>
                  <a:pt x="0" y="2296624"/>
                  <a:pt x="0" y="218440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7" name="图片占位符 16"/>
          <p:cNvSpPr>
            <a:spLocks noGrp="1"/>
          </p:cNvSpPr>
          <p:nvPr>
            <p:ph type="pic" idx="16395" hasCustomPrompt="1"/>
            <p:custDataLst>
              <p:tags r:id="rId10"/>
            </p:custDataLst>
          </p:nvPr>
        </p:nvSpPr>
        <p:spPr>
          <a:xfrm>
            <a:off x="4368800" y="1524000"/>
            <a:ext cx="3454400" cy="2336800"/>
          </a:xfrm>
          <a:custGeom>
            <a:avLst/>
            <a:gdLst>
              <a:gd name="connisteX0" fmla="*/ 0 w 3454400"/>
              <a:gd name="connsiteY0" fmla="*/ 203200 h 2336800"/>
              <a:gd name="connisteX1" fmla="*/ 203200 w 3454400"/>
              <a:gd name="connsiteY1" fmla="*/ 0 h 2336800"/>
              <a:gd name="connisteX2" fmla="*/ 3251200 w 3454400"/>
              <a:gd name="connsiteY2" fmla="*/ 0 h 2336800"/>
              <a:gd name="connisteX3" fmla="*/ 3454400 w 3454400"/>
              <a:gd name="connsiteY3" fmla="*/ 203200 h 2336800"/>
              <a:gd name="connisteX4" fmla="*/ 3454400 w 3454400"/>
              <a:gd name="connsiteY4" fmla="*/ 2336800 h 2336800"/>
              <a:gd name="connisteX5" fmla="*/ 0 w 3454400"/>
              <a:gd name="connsiteY5" fmla="*/ 2336800 h 2336800"/>
              <a:gd name="connisteX6" fmla="*/ 0 w 3454400"/>
              <a:gd name="connsiteY6" fmla="*/ 203200 h 2336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0" t="0" r="0" b="0"/>
            <a:pathLst>
              <a:path w="3454400" h="2336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251200" y="0"/>
                </a:lnTo>
                <a:cubicBezTo>
                  <a:pt x="3363424" y="0"/>
                  <a:pt x="3454400" y="90976"/>
                  <a:pt x="3454400" y="203200"/>
                </a:cubicBezTo>
                <a:lnTo>
                  <a:pt x="3454400" y="2336800"/>
                </a:lnTo>
                <a:lnTo>
                  <a:pt x="0" y="2336800"/>
                </a:ln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</a:p>
        </p:txBody>
      </p:sp>
      <p:sp>
        <p:nvSpPr>
          <p:cNvPr id="18" name="文本占位符 17"/>
          <p:cNvSpPr>
            <a:spLocks noGrp="1"/>
          </p:cNvSpPr>
          <p:nvPr>
            <p:ph type="body" idx="16388" hasCustomPrompt="1"/>
            <p:custDataLst>
              <p:tags r:id="rId11"/>
            </p:custDataLst>
          </p:nvPr>
        </p:nvSpPr>
        <p:spPr>
          <a:xfrm>
            <a:off x="4673600" y="4165600"/>
            <a:ext cx="28448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/>
              <a:t>单击添加项标题</a:t>
            </a:r>
          </a:p>
        </p:txBody>
      </p:sp>
      <p:sp>
        <p:nvSpPr>
          <p:cNvPr id="19" name="文本占位符 18"/>
          <p:cNvSpPr>
            <a:spLocks noGrp="1"/>
          </p:cNvSpPr>
          <p:nvPr>
            <p:ph type="body" idx="16389" hasCustomPrompt="1"/>
            <p:custDataLst>
              <p:tags r:id="rId12"/>
            </p:custDataLst>
          </p:nvPr>
        </p:nvSpPr>
        <p:spPr>
          <a:xfrm>
            <a:off x="4673600" y="4724400"/>
            <a:ext cx="28448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20" name="装饰  9"/>
          <p:cNvSpPr>
            <a:spLocks noGrp="1"/>
          </p:cNvSpPr>
          <p:nvPr>
            <p:ph type="body" idx="16396" hasCustomPrompt="1"/>
            <p:custDataLst>
              <p:tags r:id="rId13"/>
            </p:custDataLst>
          </p:nvPr>
        </p:nvSpPr>
        <p:spPr>
          <a:xfrm>
            <a:off x="8128000" y="3860800"/>
            <a:ext cx="3454400" cy="2387600"/>
          </a:xfrm>
          <a:custGeom>
            <a:avLst/>
            <a:gdLst>
              <a:gd name="connisteX0" fmla="*/ 0 w 3454400"/>
              <a:gd name="connsiteY0" fmla="*/ 0 h 2387600"/>
              <a:gd name="connisteX1" fmla="*/ 3454400 w 3454400"/>
              <a:gd name="connsiteY1" fmla="*/ 0 h 2387600"/>
              <a:gd name="connisteX2" fmla="*/ 3454400 w 3454400"/>
              <a:gd name="connsiteY2" fmla="*/ 2184400 h 2387600"/>
              <a:gd name="connisteX3" fmla="*/ 3251200 w 3454400"/>
              <a:gd name="connsiteY3" fmla="*/ 2387600 h 2387600"/>
              <a:gd name="connisteX4" fmla="*/ 203200 w 3454400"/>
              <a:gd name="connsiteY4" fmla="*/ 2387600 h 2387600"/>
              <a:gd name="connisteX5" fmla="*/ 0 w 3454400"/>
              <a:gd name="connsiteY5" fmla="*/ 2184400 h 2387600"/>
              <a:gd name="connisteX6" fmla="*/ 0 w 3454400"/>
              <a:gd name="connsiteY6" fmla="*/ 0 h 23876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0" t="0" r="0" b="0"/>
            <a:pathLst>
              <a:path w="3454400" h="2387600">
                <a:moveTo>
                  <a:pt x="0" y="0"/>
                </a:moveTo>
                <a:lnTo>
                  <a:pt x="3454400" y="0"/>
                </a:lnTo>
                <a:lnTo>
                  <a:pt x="3454400" y="2184400"/>
                </a:lnTo>
                <a:cubicBezTo>
                  <a:pt x="3454400" y="2296624"/>
                  <a:pt x="3363424" y="2387600"/>
                  <a:pt x="3251200" y="2387600"/>
                </a:cubicBezTo>
                <a:lnTo>
                  <a:pt x="203200" y="2387600"/>
                </a:lnTo>
                <a:cubicBezTo>
                  <a:pt x="90976" y="2387600"/>
                  <a:pt x="0" y="2296624"/>
                  <a:pt x="0" y="218440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21" name="图片占位符 20"/>
          <p:cNvSpPr>
            <a:spLocks noGrp="1"/>
          </p:cNvSpPr>
          <p:nvPr>
            <p:ph type="pic" idx="16397" hasCustomPrompt="1"/>
            <p:custDataLst>
              <p:tags r:id="rId14"/>
            </p:custDataLst>
          </p:nvPr>
        </p:nvSpPr>
        <p:spPr>
          <a:xfrm>
            <a:off x="8128000" y="1524000"/>
            <a:ext cx="3454400" cy="2336800"/>
          </a:xfrm>
          <a:custGeom>
            <a:avLst/>
            <a:gdLst>
              <a:gd name="connisteX0" fmla="*/ 0 w 3454400"/>
              <a:gd name="connsiteY0" fmla="*/ 203200 h 2336800"/>
              <a:gd name="connisteX1" fmla="*/ 203200 w 3454400"/>
              <a:gd name="connsiteY1" fmla="*/ 0 h 2336800"/>
              <a:gd name="connisteX2" fmla="*/ 3251200 w 3454400"/>
              <a:gd name="connsiteY2" fmla="*/ 0 h 2336800"/>
              <a:gd name="connisteX3" fmla="*/ 3454400 w 3454400"/>
              <a:gd name="connsiteY3" fmla="*/ 203200 h 2336800"/>
              <a:gd name="connisteX4" fmla="*/ 3454400 w 3454400"/>
              <a:gd name="connsiteY4" fmla="*/ 2336800 h 2336800"/>
              <a:gd name="connisteX5" fmla="*/ 0 w 3454400"/>
              <a:gd name="connsiteY5" fmla="*/ 2336800 h 2336800"/>
              <a:gd name="connisteX6" fmla="*/ 0 w 3454400"/>
              <a:gd name="connsiteY6" fmla="*/ 203200 h 2336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0" t="0" r="0" b="0"/>
            <a:pathLst>
              <a:path w="3454400" h="2336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251200" y="0"/>
                </a:lnTo>
                <a:cubicBezTo>
                  <a:pt x="3363424" y="0"/>
                  <a:pt x="3454400" y="90976"/>
                  <a:pt x="3454400" y="203200"/>
                </a:cubicBezTo>
                <a:lnTo>
                  <a:pt x="3454400" y="2336800"/>
                </a:lnTo>
                <a:lnTo>
                  <a:pt x="0" y="2336800"/>
                </a:ln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</a:p>
        </p:txBody>
      </p:sp>
      <p:sp>
        <p:nvSpPr>
          <p:cNvPr id="22" name="文本占位符 21"/>
          <p:cNvSpPr>
            <a:spLocks noGrp="1"/>
          </p:cNvSpPr>
          <p:nvPr>
            <p:ph type="body" idx="16390" hasCustomPrompt="1"/>
            <p:custDataLst>
              <p:tags r:id="rId15"/>
            </p:custDataLst>
          </p:nvPr>
        </p:nvSpPr>
        <p:spPr>
          <a:xfrm>
            <a:off x="8432800" y="4165600"/>
            <a:ext cx="28448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单击添加项标题</a:t>
            </a:r>
          </a:p>
        </p:txBody>
      </p:sp>
      <p:sp>
        <p:nvSpPr>
          <p:cNvPr id="23" name="文本占位符 22"/>
          <p:cNvSpPr>
            <a:spLocks noGrp="1"/>
          </p:cNvSpPr>
          <p:nvPr>
            <p:ph type="body" idx="16391" hasCustomPrompt="1"/>
            <p:custDataLst>
              <p:tags r:id="rId16"/>
            </p:custDataLst>
          </p:nvPr>
        </p:nvSpPr>
        <p:spPr>
          <a:xfrm>
            <a:off x="8432800" y="4724400"/>
            <a:ext cx="28448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27_19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4"/>
            </p:custDataLst>
          </p:nvPr>
        </p:nvSpPr>
        <p:spPr>
          <a:xfrm>
            <a:off x="609600" y="533400"/>
            <a:ext cx="91440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12" name="装饰  1"/>
          <p:cNvSpPr>
            <a:spLocks noGrp="1"/>
          </p:cNvSpPr>
          <p:nvPr>
            <p:ph type="body" idx="16395" hasCustomPrompt="1"/>
            <p:custDataLst>
              <p:tags r:id="rId5"/>
            </p:custDataLst>
          </p:nvPr>
        </p:nvSpPr>
        <p:spPr>
          <a:xfrm>
            <a:off x="609600" y="2286000"/>
            <a:ext cx="762000" cy="762000"/>
          </a:xfrm>
          <a:custGeom>
            <a:avLst/>
            <a:gdLst>
              <a:gd name="connisteX0" fmla="*/ 0 w 762000"/>
              <a:gd name="connsiteY0" fmla="*/ 203200 h 762000"/>
              <a:gd name="connisteX1" fmla="*/ 203200 w 762000"/>
              <a:gd name="connsiteY1" fmla="*/ 0 h 762000"/>
              <a:gd name="connisteX2" fmla="*/ 558800 w 762000"/>
              <a:gd name="connsiteY2" fmla="*/ 0 h 762000"/>
              <a:gd name="connisteX3" fmla="*/ 762000 w 762000"/>
              <a:gd name="connsiteY3" fmla="*/ 203200 h 762000"/>
              <a:gd name="connisteX4" fmla="*/ 762000 w 762000"/>
              <a:gd name="connsiteY4" fmla="*/ 558800 h 762000"/>
              <a:gd name="connisteX5" fmla="*/ 558800 w 762000"/>
              <a:gd name="connsiteY5" fmla="*/ 762000 h 762000"/>
              <a:gd name="connisteX6" fmla="*/ 203200 w 762000"/>
              <a:gd name="connsiteY6" fmla="*/ 762000 h 762000"/>
              <a:gd name="connisteX7" fmla="*/ 0 w 762000"/>
              <a:gd name="connsiteY7" fmla="*/ 558800 h 762000"/>
              <a:gd name="connisteX8" fmla="*/ 0 w 762000"/>
              <a:gd name="connsiteY8" fmla="*/ 2032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762000" h="762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58800" y="0"/>
                </a:lnTo>
                <a:cubicBezTo>
                  <a:pt x="671024" y="0"/>
                  <a:pt x="762000" y="90976"/>
                  <a:pt x="762000" y="203200"/>
                </a:cubicBezTo>
                <a:lnTo>
                  <a:pt x="762000" y="558800"/>
                </a:lnTo>
                <a:cubicBezTo>
                  <a:pt x="762000" y="671024"/>
                  <a:pt x="671024" y="762000"/>
                  <a:pt x="558800" y="762000"/>
                </a:cubicBezTo>
                <a:lnTo>
                  <a:pt x="203200" y="762000"/>
                </a:lnTo>
                <a:cubicBezTo>
                  <a:pt x="90976" y="762000"/>
                  <a:pt x="0" y="671024"/>
                  <a:pt x="0" y="558800"/>
                </a:cubicBezTo>
                <a:lnTo>
                  <a:pt x="0" y="2032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idx="16388" hasCustomPrompt="1"/>
            <p:custDataLst>
              <p:tags r:id="rId6"/>
            </p:custDataLst>
          </p:nvPr>
        </p:nvSpPr>
        <p:spPr>
          <a:xfrm>
            <a:off x="781050" y="2489200"/>
            <a:ext cx="419100" cy="3556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28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/>
              <a:t>01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7"/>
            </p:custDataLst>
          </p:nvPr>
        </p:nvSpPr>
        <p:spPr>
          <a:xfrm>
            <a:off x="1574800" y="2286000"/>
            <a:ext cx="100076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8"/>
            </p:custDataLst>
          </p:nvPr>
        </p:nvSpPr>
        <p:spPr>
          <a:xfrm>
            <a:off x="1574800" y="2743200"/>
            <a:ext cx="10007600" cy="304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16" name="装饰  5"/>
          <p:cNvSpPr>
            <a:spLocks noGrp="1"/>
          </p:cNvSpPr>
          <p:nvPr>
            <p:ph type="body" idx="16396" hasCustomPrompt="1"/>
            <p:custDataLst>
              <p:tags r:id="rId9"/>
            </p:custDataLst>
          </p:nvPr>
        </p:nvSpPr>
        <p:spPr>
          <a:xfrm>
            <a:off x="609600" y="3657600"/>
            <a:ext cx="762000" cy="762000"/>
          </a:xfrm>
          <a:custGeom>
            <a:avLst/>
            <a:gdLst>
              <a:gd name="connisteX0" fmla="*/ 0 w 762000"/>
              <a:gd name="connsiteY0" fmla="*/ 203200 h 762000"/>
              <a:gd name="connisteX1" fmla="*/ 203200 w 762000"/>
              <a:gd name="connsiteY1" fmla="*/ 0 h 762000"/>
              <a:gd name="connisteX2" fmla="*/ 558800 w 762000"/>
              <a:gd name="connsiteY2" fmla="*/ 0 h 762000"/>
              <a:gd name="connisteX3" fmla="*/ 762000 w 762000"/>
              <a:gd name="connsiteY3" fmla="*/ 203200 h 762000"/>
              <a:gd name="connisteX4" fmla="*/ 762000 w 762000"/>
              <a:gd name="connsiteY4" fmla="*/ 558800 h 762000"/>
              <a:gd name="connisteX5" fmla="*/ 558800 w 762000"/>
              <a:gd name="connsiteY5" fmla="*/ 762000 h 762000"/>
              <a:gd name="connisteX6" fmla="*/ 203200 w 762000"/>
              <a:gd name="connsiteY6" fmla="*/ 762000 h 762000"/>
              <a:gd name="connisteX7" fmla="*/ 0 w 762000"/>
              <a:gd name="connsiteY7" fmla="*/ 558800 h 762000"/>
              <a:gd name="connisteX8" fmla="*/ 0 w 762000"/>
              <a:gd name="connsiteY8" fmla="*/ 2032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762000" h="762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58800" y="0"/>
                </a:lnTo>
                <a:cubicBezTo>
                  <a:pt x="671024" y="0"/>
                  <a:pt x="762000" y="90976"/>
                  <a:pt x="762000" y="203200"/>
                </a:cubicBezTo>
                <a:lnTo>
                  <a:pt x="762000" y="558800"/>
                </a:lnTo>
                <a:cubicBezTo>
                  <a:pt x="762000" y="671024"/>
                  <a:pt x="671024" y="762000"/>
                  <a:pt x="558800" y="762000"/>
                </a:cubicBezTo>
                <a:lnTo>
                  <a:pt x="203200" y="762000"/>
                </a:lnTo>
                <a:cubicBezTo>
                  <a:pt x="90976" y="762000"/>
                  <a:pt x="0" y="671024"/>
                  <a:pt x="0" y="558800"/>
                </a:cubicBezTo>
                <a:lnTo>
                  <a:pt x="0" y="2032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idx="16391" hasCustomPrompt="1"/>
            <p:custDataLst>
              <p:tags r:id="rId10"/>
            </p:custDataLst>
          </p:nvPr>
        </p:nvSpPr>
        <p:spPr>
          <a:xfrm>
            <a:off x="781050" y="3860800"/>
            <a:ext cx="419100" cy="3556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28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/>
              <a:t>02</a:t>
            </a:r>
          </a:p>
        </p:txBody>
      </p:sp>
      <p:sp>
        <p:nvSpPr>
          <p:cNvPr id="18" name="文本占位符 17"/>
          <p:cNvSpPr>
            <a:spLocks noGrp="1"/>
          </p:cNvSpPr>
          <p:nvPr>
            <p:ph type="body" idx="16389" hasCustomPrompt="1"/>
            <p:custDataLst>
              <p:tags r:id="rId11"/>
            </p:custDataLst>
          </p:nvPr>
        </p:nvSpPr>
        <p:spPr>
          <a:xfrm>
            <a:off x="1574800" y="3657600"/>
            <a:ext cx="100076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9" name="文本占位符 18"/>
          <p:cNvSpPr>
            <a:spLocks noGrp="1"/>
          </p:cNvSpPr>
          <p:nvPr>
            <p:ph type="body" idx="16390" hasCustomPrompt="1"/>
            <p:custDataLst>
              <p:tags r:id="rId12"/>
            </p:custDataLst>
          </p:nvPr>
        </p:nvSpPr>
        <p:spPr>
          <a:xfrm>
            <a:off x="1574800" y="4114800"/>
            <a:ext cx="10007600" cy="304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20" name="装饰  9"/>
          <p:cNvSpPr>
            <a:spLocks noGrp="1"/>
          </p:cNvSpPr>
          <p:nvPr>
            <p:ph type="body" idx="16397" hasCustomPrompt="1"/>
            <p:custDataLst>
              <p:tags r:id="rId13"/>
            </p:custDataLst>
          </p:nvPr>
        </p:nvSpPr>
        <p:spPr>
          <a:xfrm>
            <a:off x="609600" y="5029200"/>
            <a:ext cx="762000" cy="762000"/>
          </a:xfrm>
          <a:custGeom>
            <a:avLst/>
            <a:gdLst>
              <a:gd name="connisteX0" fmla="*/ 0 w 762000"/>
              <a:gd name="connsiteY0" fmla="*/ 203200 h 762000"/>
              <a:gd name="connisteX1" fmla="*/ 203200 w 762000"/>
              <a:gd name="connsiteY1" fmla="*/ 0 h 762000"/>
              <a:gd name="connisteX2" fmla="*/ 558800 w 762000"/>
              <a:gd name="connsiteY2" fmla="*/ 0 h 762000"/>
              <a:gd name="connisteX3" fmla="*/ 762000 w 762000"/>
              <a:gd name="connsiteY3" fmla="*/ 203200 h 762000"/>
              <a:gd name="connisteX4" fmla="*/ 762000 w 762000"/>
              <a:gd name="connsiteY4" fmla="*/ 558800 h 762000"/>
              <a:gd name="connisteX5" fmla="*/ 558800 w 762000"/>
              <a:gd name="connsiteY5" fmla="*/ 762000 h 762000"/>
              <a:gd name="connisteX6" fmla="*/ 203200 w 762000"/>
              <a:gd name="connsiteY6" fmla="*/ 762000 h 762000"/>
              <a:gd name="connisteX7" fmla="*/ 0 w 762000"/>
              <a:gd name="connsiteY7" fmla="*/ 558800 h 762000"/>
              <a:gd name="connisteX8" fmla="*/ 0 w 762000"/>
              <a:gd name="connsiteY8" fmla="*/ 2032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762000" h="762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58800" y="0"/>
                </a:lnTo>
                <a:cubicBezTo>
                  <a:pt x="671024" y="0"/>
                  <a:pt x="762000" y="90976"/>
                  <a:pt x="762000" y="203200"/>
                </a:cubicBezTo>
                <a:lnTo>
                  <a:pt x="762000" y="558800"/>
                </a:lnTo>
                <a:cubicBezTo>
                  <a:pt x="762000" y="671024"/>
                  <a:pt x="671024" y="762000"/>
                  <a:pt x="558800" y="762000"/>
                </a:cubicBezTo>
                <a:lnTo>
                  <a:pt x="203200" y="762000"/>
                </a:lnTo>
                <a:cubicBezTo>
                  <a:pt x="90976" y="762000"/>
                  <a:pt x="0" y="671024"/>
                  <a:pt x="0" y="558800"/>
                </a:cubicBezTo>
                <a:lnTo>
                  <a:pt x="0" y="2032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21" name="文本占位符 20"/>
          <p:cNvSpPr>
            <a:spLocks noGrp="1"/>
          </p:cNvSpPr>
          <p:nvPr>
            <p:ph type="body" idx="16394" hasCustomPrompt="1"/>
            <p:custDataLst>
              <p:tags r:id="rId14"/>
            </p:custDataLst>
          </p:nvPr>
        </p:nvSpPr>
        <p:spPr>
          <a:xfrm>
            <a:off x="781050" y="5232400"/>
            <a:ext cx="419100" cy="3556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28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/>
              <a:t>03</a:t>
            </a:r>
          </a:p>
        </p:txBody>
      </p:sp>
      <p:sp>
        <p:nvSpPr>
          <p:cNvPr id="22" name="文本占位符 21"/>
          <p:cNvSpPr>
            <a:spLocks noGrp="1"/>
          </p:cNvSpPr>
          <p:nvPr>
            <p:ph type="body" idx="16392" hasCustomPrompt="1"/>
            <p:custDataLst>
              <p:tags r:id="rId15"/>
            </p:custDataLst>
          </p:nvPr>
        </p:nvSpPr>
        <p:spPr>
          <a:xfrm>
            <a:off x="1574800" y="5029200"/>
            <a:ext cx="100076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23" name="文本占位符 22"/>
          <p:cNvSpPr>
            <a:spLocks noGrp="1"/>
          </p:cNvSpPr>
          <p:nvPr>
            <p:ph type="body" idx="16393" hasCustomPrompt="1"/>
            <p:custDataLst>
              <p:tags r:id="rId16"/>
            </p:custDataLst>
          </p:nvPr>
        </p:nvSpPr>
        <p:spPr>
          <a:xfrm>
            <a:off x="1574800" y="5486400"/>
            <a:ext cx="10007600" cy="304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6_17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4"/>
            </p:custDataLst>
          </p:nvPr>
        </p:nvSpPr>
        <p:spPr>
          <a:xfrm>
            <a:off x="609600" y="533400"/>
            <a:ext cx="63246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12" name="内容占位符 11"/>
          <p:cNvSpPr>
            <a:spLocks noGrp="1"/>
          </p:cNvSpPr>
          <p:nvPr>
            <p:ph idx="16390" hasCustomPrompt="1"/>
            <p:custDataLst>
              <p:tags r:id="rId5"/>
            </p:custDataLst>
          </p:nvPr>
        </p:nvSpPr>
        <p:spPr>
          <a:xfrm>
            <a:off x="7543800" y="609600"/>
            <a:ext cx="4038600" cy="5638800"/>
          </a:xfrm>
          <a:custGeom>
            <a:avLst/>
            <a:gdLst>
              <a:gd name="connisteX0" fmla="*/ 0 w 4038600"/>
              <a:gd name="connsiteY0" fmla="*/ 203200 h 5638800"/>
              <a:gd name="connisteX1" fmla="*/ 203200 w 4038600"/>
              <a:gd name="connsiteY1" fmla="*/ 0 h 5638800"/>
              <a:gd name="connisteX2" fmla="*/ 3835400 w 4038600"/>
              <a:gd name="connsiteY2" fmla="*/ 0 h 5638800"/>
              <a:gd name="connisteX3" fmla="*/ 4038600 w 4038600"/>
              <a:gd name="connsiteY3" fmla="*/ 203200 h 5638800"/>
              <a:gd name="connisteX4" fmla="*/ 4038600 w 4038600"/>
              <a:gd name="connsiteY4" fmla="*/ 5435600 h 5638800"/>
              <a:gd name="connisteX5" fmla="*/ 3835400 w 4038600"/>
              <a:gd name="connsiteY5" fmla="*/ 5638800 h 5638800"/>
              <a:gd name="connisteX6" fmla="*/ 203200 w 4038600"/>
              <a:gd name="connsiteY6" fmla="*/ 5638800 h 5638800"/>
              <a:gd name="connisteX7" fmla="*/ 0 w 4038600"/>
              <a:gd name="connsiteY7" fmla="*/ 5435600 h 5638800"/>
              <a:gd name="connisteX8" fmla="*/ 0 w 4038600"/>
              <a:gd name="connsiteY8" fmla="*/ 203200 h 5638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4038600" h="5638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835400" y="0"/>
                </a:lnTo>
                <a:cubicBezTo>
                  <a:pt x="3947624" y="0"/>
                  <a:pt x="4038600" y="90976"/>
                  <a:pt x="4038600" y="203200"/>
                </a:cubicBezTo>
                <a:lnTo>
                  <a:pt x="4038600" y="5435600"/>
                </a:lnTo>
                <a:cubicBezTo>
                  <a:pt x="4038600" y="5547824"/>
                  <a:pt x="3947624" y="5638800"/>
                  <a:pt x="3835400" y="5638800"/>
                </a:cubicBezTo>
                <a:lnTo>
                  <a:pt x="203200" y="5638800"/>
                </a:lnTo>
                <a:cubicBezTo>
                  <a:pt x="90976" y="5638800"/>
                  <a:pt x="0" y="5547824"/>
                  <a:pt x="0" y="54356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3" name="装饰  2"/>
          <p:cNvSpPr>
            <a:spLocks noGrp="1"/>
          </p:cNvSpPr>
          <p:nvPr>
            <p:ph type="body" idx="16391" hasCustomPrompt="1"/>
            <p:custDataLst>
              <p:tags r:id="rId6"/>
            </p:custDataLst>
          </p:nvPr>
        </p:nvSpPr>
        <p:spPr>
          <a:xfrm>
            <a:off x="609600" y="2794000"/>
            <a:ext cx="50800" cy="1422400"/>
          </a:xfrm>
          <a:custGeom>
            <a:avLst/>
            <a:gdLst>
              <a:gd name="connisteX0" fmla="*/ 0 w 50800"/>
              <a:gd name="connsiteY0" fmla="*/ 25400 h 1422400"/>
              <a:gd name="connisteX1" fmla="*/ 25400 w 50800"/>
              <a:gd name="connsiteY1" fmla="*/ 0 h 1422400"/>
              <a:gd name="connisteX2" fmla="*/ 25400 w 50800"/>
              <a:gd name="connsiteY2" fmla="*/ 0 h 1422400"/>
              <a:gd name="connisteX3" fmla="*/ 50800 w 50800"/>
              <a:gd name="connsiteY3" fmla="*/ 25400 h 1422400"/>
              <a:gd name="connisteX4" fmla="*/ 50800 w 50800"/>
              <a:gd name="connsiteY4" fmla="*/ 1397000 h 1422400"/>
              <a:gd name="connisteX5" fmla="*/ 25400 w 50800"/>
              <a:gd name="connsiteY5" fmla="*/ 1422400 h 1422400"/>
              <a:gd name="connisteX6" fmla="*/ 25400 w 50800"/>
              <a:gd name="connsiteY6" fmla="*/ 1422400 h 1422400"/>
              <a:gd name="connisteX7" fmla="*/ 0 w 50800"/>
              <a:gd name="connsiteY7" fmla="*/ 1397000 h 1422400"/>
              <a:gd name="connisteX8" fmla="*/ 0 w 50800"/>
              <a:gd name="connsiteY8" fmla="*/ 25400 h 1422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50800" h="14224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397000"/>
                </a:lnTo>
                <a:cubicBezTo>
                  <a:pt x="50800" y="1411028"/>
                  <a:pt x="39428" y="1422400"/>
                  <a:pt x="25400" y="1422400"/>
                </a:cubicBezTo>
                <a:lnTo>
                  <a:pt x="25400" y="1422400"/>
                </a:lnTo>
                <a:cubicBezTo>
                  <a:pt x="11372" y="1422400"/>
                  <a:pt x="0" y="1411028"/>
                  <a:pt x="0" y="13970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7"/>
            </p:custDataLst>
          </p:nvPr>
        </p:nvSpPr>
        <p:spPr>
          <a:xfrm>
            <a:off x="762000" y="2794000"/>
            <a:ext cx="6172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8"/>
            </p:custDataLst>
          </p:nvPr>
        </p:nvSpPr>
        <p:spPr>
          <a:xfrm>
            <a:off x="762000" y="3302000"/>
            <a:ext cx="6172200" cy="914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16" name="装饰  5"/>
          <p:cNvSpPr>
            <a:spLocks noGrp="1"/>
          </p:cNvSpPr>
          <p:nvPr>
            <p:ph type="body" idx="16392" hasCustomPrompt="1"/>
            <p:custDataLst>
              <p:tags r:id="rId9"/>
            </p:custDataLst>
          </p:nvPr>
        </p:nvSpPr>
        <p:spPr>
          <a:xfrm>
            <a:off x="609600" y="4826000"/>
            <a:ext cx="50800" cy="1422400"/>
          </a:xfrm>
          <a:custGeom>
            <a:avLst/>
            <a:gdLst>
              <a:gd name="connisteX0" fmla="*/ 0 w 50800"/>
              <a:gd name="connsiteY0" fmla="*/ 25400 h 1422400"/>
              <a:gd name="connisteX1" fmla="*/ 25400 w 50800"/>
              <a:gd name="connsiteY1" fmla="*/ 0 h 1422400"/>
              <a:gd name="connisteX2" fmla="*/ 25400 w 50800"/>
              <a:gd name="connsiteY2" fmla="*/ 0 h 1422400"/>
              <a:gd name="connisteX3" fmla="*/ 50800 w 50800"/>
              <a:gd name="connsiteY3" fmla="*/ 25400 h 1422400"/>
              <a:gd name="connisteX4" fmla="*/ 50800 w 50800"/>
              <a:gd name="connsiteY4" fmla="*/ 1397000 h 1422400"/>
              <a:gd name="connisteX5" fmla="*/ 25400 w 50800"/>
              <a:gd name="connsiteY5" fmla="*/ 1422400 h 1422400"/>
              <a:gd name="connisteX6" fmla="*/ 25400 w 50800"/>
              <a:gd name="connsiteY6" fmla="*/ 1422400 h 1422400"/>
              <a:gd name="connisteX7" fmla="*/ 0 w 50800"/>
              <a:gd name="connsiteY7" fmla="*/ 1397000 h 1422400"/>
              <a:gd name="connisteX8" fmla="*/ 0 w 50800"/>
              <a:gd name="connsiteY8" fmla="*/ 25400 h 1422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50800" h="14224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397000"/>
                </a:lnTo>
                <a:cubicBezTo>
                  <a:pt x="50800" y="1411028"/>
                  <a:pt x="39428" y="1422400"/>
                  <a:pt x="25400" y="1422400"/>
                </a:cubicBezTo>
                <a:lnTo>
                  <a:pt x="25400" y="1422400"/>
                </a:lnTo>
                <a:cubicBezTo>
                  <a:pt x="11372" y="1422400"/>
                  <a:pt x="0" y="1411028"/>
                  <a:pt x="0" y="13970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idx="16388" hasCustomPrompt="1"/>
            <p:custDataLst>
              <p:tags r:id="rId10"/>
            </p:custDataLst>
          </p:nvPr>
        </p:nvSpPr>
        <p:spPr>
          <a:xfrm>
            <a:off x="762000" y="4826000"/>
            <a:ext cx="6172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8" name="文本占位符 17"/>
          <p:cNvSpPr>
            <a:spLocks noGrp="1"/>
          </p:cNvSpPr>
          <p:nvPr>
            <p:ph type="body" idx="16389" hasCustomPrompt="1"/>
            <p:custDataLst>
              <p:tags r:id="rId11"/>
            </p:custDataLst>
          </p:nvPr>
        </p:nvSpPr>
        <p:spPr>
          <a:xfrm>
            <a:off x="762000" y="5334000"/>
            <a:ext cx="6172200" cy="914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30_8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4"/>
            </p:custDataLst>
          </p:nvPr>
        </p:nvSpPr>
        <p:spPr>
          <a:xfrm>
            <a:off x="5257800" y="533400"/>
            <a:ext cx="63246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12" name="内容占位符 11"/>
          <p:cNvSpPr>
            <a:spLocks noGrp="1"/>
          </p:cNvSpPr>
          <p:nvPr>
            <p:ph idx="16392" hasCustomPrompt="1"/>
            <p:custDataLst>
              <p:tags r:id="rId5"/>
            </p:custDataLst>
          </p:nvPr>
        </p:nvSpPr>
        <p:spPr>
          <a:xfrm>
            <a:off x="609600" y="609600"/>
            <a:ext cx="4038600" cy="5638800"/>
          </a:xfrm>
          <a:custGeom>
            <a:avLst/>
            <a:gdLst>
              <a:gd name="connisteX0" fmla="*/ 0 w 4038600"/>
              <a:gd name="connsiteY0" fmla="*/ 0 h 5638800"/>
              <a:gd name="connisteX1" fmla="*/ 4038600 w 4038600"/>
              <a:gd name="connsiteY1" fmla="*/ 0 h 5638800"/>
              <a:gd name="connisteX2" fmla="*/ 4038600 w 4038600"/>
              <a:gd name="connsiteY2" fmla="*/ 5638800 h 5638800"/>
              <a:gd name="connisteX3" fmla="*/ 0 w 4038600"/>
              <a:gd name="connsiteY3" fmla="*/ 5638800 h 5638800"/>
              <a:gd name="connisteX4" fmla="*/ 0 w 4038600"/>
              <a:gd name="connsiteY4" fmla="*/ 0 h 5638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0" t="0" r="0" b="0"/>
            <a:pathLst>
              <a:path w="4038600" h="5638800">
                <a:moveTo>
                  <a:pt x="0" y="0"/>
                </a:moveTo>
                <a:lnTo>
                  <a:pt x="4038600" y="0"/>
                </a:lnTo>
                <a:lnTo>
                  <a:pt x="4038600" y="5638800"/>
                </a:lnTo>
                <a:lnTo>
                  <a:pt x="0" y="5638800"/>
                </a:lnTo>
                <a:lnTo>
                  <a:pt x="0" y="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3" name="装饰  2"/>
          <p:cNvSpPr>
            <a:spLocks noGrp="1"/>
          </p:cNvSpPr>
          <p:nvPr>
            <p:ph type="body" idx="16393" hasCustomPrompt="1"/>
            <p:custDataLst>
              <p:tags r:id="rId6"/>
            </p:custDataLst>
          </p:nvPr>
        </p:nvSpPr>
        <p:spPr>
          <a:xfrm>
            <a:off x="5257800" y="1676400"/>
            <a:ext cx="50800" cy="1117600"/>
          </a:xfrm>
          <a:custGeom>
            <a:avLst/>
            <a:gdLst>
              <a:gd name="connisteX0" fmla="*/ 0 w 50800"/>
              <a:gd name="connsiteY0" fmla="*/ 25400 h 1117600"/>
              <a:gd name="connisteX1" fmla="*/ 25400 w 50800"/>
              <a:gd name="connsiteY1" fmla="*/ 0 h 1117600"/>
              <a:gd name="connisteX2" fmla="*/ 25400 w 50800"/>
              <a:gd name="connsiteY2" fmla="*/ 0 h 1117600"/>
              <a:gd name="connisteX3" fmla="*/ 50800 w 50800"/>
              <a:gd name="connsiteY3" fmla="*/ 25400 h 1117600"/>
              <a:gd name="connisteX4" fmla="*/ 50800 w 50800"/>
              <a:gd name="connsiteY4" fmla="*/ 1092200 h 1117600"/>
              <a:gd name="connisteX5" fmla="*/ 25400 w 50800"/>
              <a:gd name="connsiteY5" fmla="*/ 1117600 h 1117600"/>
              <a:gd name="connisteX6" fmla="*/ 25400 w 50800"/>
              <a:gd name="connsiteY6" fmla="*/ 1117600 h 1117600"/>
              <a:gd name="connisteX7" fmla="*/ 0 w 50800"/>
              <a:gd name="connsiteY7" fmla="*/ 1092200 h 1117600"/>
              <a:gd name="connisteX8" fmla="*/ 0 w 50800"/>
              <a:gd name="connsiteY8" fmla="*/ 25400 h 11176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50800" h="11176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092200"/>
                </a:lnTo>
                <a:cubicBezTo>
                  <a:pt x="50800" y="1106228"/>
                  <a:pt x="39428" y="1117600"/>
                  <a:pt x="25400" y="1117600"/>
                </a:cubicBezTo>
                <a:lnTo>
                  <a:pt x="25400" y="1117600"/>
                </a:lnTo>
                <a:cubicBezTo>
                  <a:pt x="11372" y="1117600"/>
                  <a:pt x="0" y="1106228"/>
                  <a:pt x="0" y="10922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7"/>
            </p:custDataLst>
          </p:nvPr>
        </p:nvSpPr>
        <p:spPr>
          <a:xfrm>
            <a:off x="5410200" y="1676400"/>
            <a:ext cx="6172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8"/>
            </p:custDataLst>
          </p:nvPr>
        </p:nvSpPr>
        <p:spPr>
          <a:xfrm>
            <a:off x="5410200" y="2184400"/>
            <a:ext cx="61722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16" name="装饰  5"/>
          <p:cNvSpPr>
            <a:spLocks noGrp="1"/>
          </p:cNvSpPr>
          <p:nvPr>
            <p:ph type="body" idx="16394" hasCustomPrompt="1"/>
            <p:custDataLst>
              <p:tags r:id="rId9"/>
            </p:custDataLst>
          </p:nvPr>
        </p:nvSpPr>
        <p:spPr>
          <a:xfrm>
            <a:off x="5257800" y="3403600"/>
            <a:ext cx="50800" cy="1117600"/>
          </a:xfrm>
          <a:custGeom>
            <a:avLst/>
            <a:gdLst>
              <a:gd name="connisteX0" fmla="*/ 0 w 50800"/>
              <a:gd name="connsiteY0" fmla="*/ 25400 h 1117600"/>
              <a:gd name="connisteX1" fmla="*/ 25400 w 50800"/>
              <a:gd name="connsiteY1" fmla="*/ 0 h 1117600"/>
              <a:gd name="connisteX2" fmla="*/ 25400 w 50800"/>
              <a:gd name="connsiteY2" fmla="*/ 0 h 1117600"/>
              <a:gd name="connisteX3" fmla="*/ 50800 w 50800"/>
              <a:gd name="connsiteY3" fmla="*/ 25400 h 1117600"/>
              <a:gd name="connisteX4" fmla="*/ 50800 w 50800"/>
              <a:gd name="connsiteY4" fmla="*/ 1092200 h 1117600"/>
              <a:gd name="connisteX5" fmla="*/ 25400 w 50800"/>
              <a:gd name="connsiteY5" fmla="*/ 1117600 h 1117600"/>
              <a:gd name="connisteX6" fmla="*/ 25400 w 50800"/>
              <a:gd name="connsiteY6" fmla="*/ 1117600 h 1117600"/>
              <a:gd name="connisteX7" fmla="*/ 0 w 50800"/>
              <a:gd name="connsiteY7" fmla="*/ 1092200 h 1117600"/>
              <a:gd name="connisteX8" fmla="*/ 0 w 50800"/>
              <a:gd name="connsiteY8" fmla="*/ 25400 h 11176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50800" h="11176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092200"/>
                </a:lnTo>
                <a:cubicBezTo>
                  <a:pt x="50800" y="1106228"/>
                  <a:pt x="39428" y="1117600"/>
                  <a:pt x="25400" y="1117600"/>
                </a:cubicBezTo>
                <a:lnTo>
                  <a:pt x="25400" y="1117600"/>
                </a:lnTo>
                <a:cubicBezTo>
                  <a:pt x="11372" y="1117600"/>
                  <a:pt x="0" y="1106228"/>
                  <a:pt x="0" y="10922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idx="16388" hasCustomPrompt="1"/>
            <p:custDataLst>
              <p:tags r:id="rId10"/>
            </p:custDataLst>
          </p:nvPr>
        </p:nvSpPr>
        <p:spPr>
          <a:xfrm>
            <a:off x="5410200" y="3403600"/>
            <a:ext cx="6172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8" name="文本占位符 17"/>
          <p:cNvSpPr>
            <a:spLocks noGrp="1"/>
          </p:cNvSpPr>
          <p:nvPr>
            <p:ph type="body" idx="16389" hasCustomPrompt="1"/>
            <p:custDataLst>
              <p:tags r:id="rId11"/>
            </p:custDataLst>
          </p:nvPr>
        </p:nvSpPr>
        <p:spPr>
          <a:xfrm>
            <a:off x="5410200" y="3911600"/>
            <a:ext cx="61722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19" name="装饰  8"/>
          <p:cNvSpPr>
            <a:spLocks noGrp="1"/>
          </p:cNvSpPr>
          <p:nvPr>
            <p:ph type="body" idx="16395" hasCustomPrompt="1"/>
            <p:custDataLst>
              <p:tags r:id="rId12"/>
            </p:custDataLst>
          </p:nvPr>
        </p:nvSpPr>
        <p:spPr>
          <a:xfrm>
            <a:off x="5257800" y="5130800"/>
            <a:ext cx="50800" cy="1117600"/>
          </a:xfrm>
          <a:custGeom>
            <a:avLst/>
            <a:gdLst>
              <a:gd name="connisteX0" fmla="*/ 0 w 50800"/>
              <a:gd name="connsiteY0" fmla="*/ 25400 h 1117600"/>
              <a:gd name="connisteX1" fmla="*/ 25400 w 50800"/>
              <a:gd name="connsiteY1" fmla="*/ 0 h 1117600"/>
              <a:gd name="connisteX2" fmla="*/ 25400 w 50800"/>
              <a:gd name="connsiteY2" fmla="*/ 0 h 1117600"/>
              <a:gd name="connisteX3" fmla="*/ 50800 w 50800"/>
              <a:gd name="connsiteY3" fmla="*/ 25400 h 1117600"/>
              <a:gd name="connisteX4" fmla="*/ 50800 w 50800"/>
              <a:gd name="connsiteY4" fmla="*/ 1092200 h 1117600"/>
              <a:gd name="connisteX5" fmla="*/ 25400 w 50800"/>
              <a:gd name="connsiteY5" fmla="*/ 1117600 h 1117600"/>
              <a:gd name="connisteX6" fmla="*/ 25400 w 50800"/>
              <a:gd name="connsiteY6" fmla="*/ 1117600 h 1117600"/>
              <a:gd name="connisteX7" fmla="*/ 0 w 50800"/>
              <a:gd name="connsiteY7" fmla="*/ 1092200 h 1117600"/>
              <a:gd name="connisteX8" fmla="*/ 0 w 50800"/>
              <a:gd name="connsiteY8" fmla="*/ 25400 h 11176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50800" h="11176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092200"/>
                </a:lnTo>
                <a:cubicBezTo>
                  <a:pt x="50800" y="1106228"/>
                  <a:pt x="39428" y="1117600"/>
                  <a:pt x="25400" y="1117600"/>
                </a:cubicBezTo>
                <a:lnTo>
                  <a:pt x="25400" y="1117600"/>
                </a:lnTo>
                <a:cubicBezTo>
                  <a:pt x="11372" y="1117600"/>
                  <a:pt x="0" y="1106228"/>
                  <a:pt x="0" y="10922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20" name="文本占位符 19"/>
          <p:cNvSpPr>
            <a:spLocks noGrp="1"/>
          </p:cNvSpPr>
          <p:nvPr>
            <p:ph type="body" idx="16390" hasCustomPrompt="1"/>
            <p:custDataLst>
              <p:tags r:id="rId13"/>
            </p:custDataLst>
          </p:nvPr>
        </p:nvSpPr>
        <p:spPr>
          <a:xfrm>
            <a:off x="5410200" y="5130800"/>
            <a:ext cx="6172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21" name="文本占位符 20"/>
          <p:cNvSpPr>
            <a:spLocks noGrp="1"/>
          </p:cNvSpPr>
          <p:nvPr>
            <p:ph type="body" idx="16391" hasCustomPrompt="1"/>
            <p:custDataLst>
              <p:tags r:id="rId14"/>
            </p:custDataLst>
          </p:nvPr>
        </p:nvSpPr>
        <p:spPr>
          <a:xfrm>
            <a:off x="5410200" y="5638800"/>
            <a:ext cx="61722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60_15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4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12" name="内容占位符 11"/>
          <p:cNvSpPr>
            <a:spLocks noGrp="1"/>
          </p:cNvSpPr>
          <p:nvPr>
            <p:ph idx="16390" hasCustomPrompt="1"/>
            <p:custDataLst>
              <p:tags r:id="rId5"/>
            </p:custDataLst>
          </p:nvPr>
        </p:nvSpPr>
        <p:spPr>
          <a:xfrm>
            <a:off x="609600" y="1524000"/>
            <a:ext cx="6934200" cy="4724400"/>
          </a:xfrm>
          <a:custGeom>
            <a:avLst/>
            <a:gdLst>
              <a:gd name="connisteX0" fmla="*/ 0 w 6934200"/>
              <a:gd name="connsiteY0" fmla="*/ 203200 h 4724400"/>
              <a:gd name="connisteX1" fmla="*/ 203200 w 6934200"/>
              <a:gd name="connsiteY1" fmla="*/ 0 h 4724400"/>
              <a:gd name="connisteX2" fmla="*/ 6934200 w 6934200"/>
              <a:gd name="connsiteY2" fmla="*/ 0 h 4724400"/>
              <a:gd name="connisteX3" fmla="*/ 6934200 w 6934200"/>
              <a:gd name="connsiteY3" fmla="*/ 4724400 h 4724400"/>
              <a:gd name="connisteX4" fmla="*/ 203200 w 6934200"/>
              <a:gd name="connsiteY4" fmla="*/ 4724400 h 4724400"/>
              <a:gd name="connisteX5" fmla="*/ 0 w 6934200"/>
              <a:gd name="connsiteY5" fmla="*/ 4521200 h 4724400"/>
              <a:gd name="connisteX6" fmla="*/ 0 w 6934200"/>
              <a:gd name="connsiteY6" fmla="*/ 20320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0" t="0" r="0" b="0"/>
            <a:pathLst>
              <a:path w="6934200" h="472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6934200" y="0"/>
                </a:lnTo>
                <a:lnTo>
                  <a:pt x="6934200" y="4724400"/>
                </a:lnTo>
                <a:lnTo>
                  <a:pt x="203200" y="4724400"/>
                </a:lnTo>
                <a:cubicBezTo>
                  <a:pt x="90976" y="4724400"/>
                  <a:pt x="0" y="4633424"/>
                  <a:pt x="0" y="45212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3" name="装饰  2"/>
          <p:cNvSpPr>
            <a:spLocks noGrp="1"/>
          </p:cNvSpPr>
          <p:nvPr>
            <p:ph type="body" idx="16391" hasCustomPrompt="1"/>
            <p:custDataLst>
              <p:tags r:id="rId6"/>
            </p:custDataLst>
          </p:nvPr>
        </p:nvSpPr>
        <p:spPr>
          <a:xfrm>
            <a:off x="7543800" y="1524000"/>
            <a:ext cx="4038600" cy="4724400"/>
          </a:xfrm>
          <a:custGeom>
            <a:avLst/>
            <a:gdLst>
              <a:gd name="connisteX0" fmla="*/ 0 w 4038600"/>
              <a:gd name="connsiteY0" fmla="*/ 0 h 4724400"/>
              <a:gd name="connisteX1" fmla="*/ 3835400 w 4038600"/>
              <a:gd name="connsiteY1" fmla="*/ 0 h 4724400"/>
              <a:gd name="connisteX2" fmla="*/ 4038600 w 4038600"/>
              <a:gd name="connsiteY2" fmla="*/ 203200 h 4724400"/>
              <a:gd name="connisteX3" fmla="*/ 4038600 w 4038600"/>
              <a:gd name="connsiteY3" fmla="*/ 4521200 h 4724400"/>
              <a:gd name="connisteX4" fmla="*/ 3835400 w 4038600"/>
              <a:gd name="connsiteY4" fmla="*/ 4724400 h 4724400"/>
              <a:gd name="connisteX5" fmla="*/ 0 w 4038600"/>
              <a:gd name="connsiteY5" fmla="*/ 4724400 h 4724400"/>
              <a:gd name="connisteX6" fmla="*/ 0 w 4038600"/>
              <a:gd name="connsiteY6" fmla="*/ 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0" t="0" r="0" b="0"/>
            <a:pathLst>
              <a:path w="4038600" h="4724400">
                <a:moveTo>
                  <a:pt x="0" y="0"/>
                </a:moveTo>
                <a:lnTo>
                  <a:pt x="3835400" y="0"/>
                </a:lnTo>
                <a:cubicBezTo>
                  <a:pt x="3947624" y="0"/>
                  <a:pt x="4038600" y="90976"/>
                  <a:pt x="4038600" y="203200"/>
                </a:cubicBezTo>
                <a:lnTo>
                  <a:pt x="4038600" y="4521200"/>
                </a:lnTo>
                <a:cubicBezTo>
                  <a:pt x="4038600" y="4633424"/>
                  <a:pt x="3947624" y="4724400"/>
                  <a:pt x="3835400" y="4724400"/>
                </a:cubicBezTo>
                <a:lnTo>
                  <a:pt x="0" y="47244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7"/>
            </p:custDataLst>
          </p:nvPr>
        </p:nvSpPr>
        <p:spPr>
          <a:xfrm>
            <a:off x="8001000" y="2108200"/>
            <a:ext cx="3124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8"/>
            </p:custDataLst>
          </p:nvPr>
        </p:nvSpPr>
        <p:spPr>
          <a:xfrm>
            <a:off x="8001000" y="2667000"/>
            <a:ext cx="3124200" cy="914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16" name="文本占位符 15"/>
          <p:cNvSpPr>
            <a:spLocks noGrp="1"/>
          </p:cNvSpPr>
          <p:nvPr>
            <p:ph type="body" idx="16388" hasCustomPrompt="1"/>
            <p:custDataLst>
              <p:tags r:id="rId9"/>
            </p:custDataLst>
          </p:nvPr>
        </p:nvSpPr>
        <p:spPr>
          <a:xfrm>
            <a:off x="8001000" y="4191000"/>
            <a:ext cx="3124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idx="16389" hasCustomPrompt="1"/>
            <p:custDataLst>
              <p:tags r:id="rId10"/>
            </p:custDataLst>
          </p:nvPr>
        </p:nvSpPr>
        <p:spPr>
          <a:xfrm>
            <a:off x="8001000" y="4749800"/>
            <a:ext cx="3124200" cy="914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61_15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4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12" name="内容占位符 11"/>
          <p:cNvSpPr>
            <a:spLocks noGrp="1"/>
          </p:cNvSpPr>
          <p:nvPr>
            <p:ph idx="16390" hasCustomPrompt="1"/>
            <p:custDataLst>
              <p:tags r:id="rId5"/>
            </p:custDataLst>
          </p:nvPr>
        </p:nvSpPr>
        <p:spPr>
          <a:xfrm>
            <a:off x="4648200" y="1524000"/>
            <a:ext cx="6934200" cy="4724400"/>
          </a:xfrm>
          <a:custGeom>
            <a:avLst/>
            <a:gdLst>
              <a:gd name="connisteX0" fmla="*/ 0 w 6934200"/>
              <a:gd name="connsiteY0" fmla="*/ 0 h 4724400"/>
              <a:gd name="connisteX1" fmla="*/ 6731000 w 6934200"/>
              <a:gd name="connsiteY1" fmla="*/ 0 h 4724400"/>
              <a:gd name="connisteX2" fmla="*/ 6934200 w 6934200"/>
              <a:gd name="connsiteY2" fmla="*/ 203200 h 4724400"/>
              <a:gd name="connisteX3" fmla="*/ 6934200 w 6934200"/>
              <a:gd name="connsiteY3" fmla="*/ 4521200 h 4724400"/>
              <a:gd name="connisteX4" fmla="*/ 6731000 w 6934200"/>
              <a:gd name="connsiteY4" fmla="*/ 4724400 h 4724400"/>
              <a:gd name="connisteX5" fmla="*/ 0 w 6934200"/>
              <a:gd name="connsiteY5" fmla="*/ 4724400 h 4724400"/>
              <a:gd name="connisteX6" fmla="*/ 0 w 6934200"/>
              <a:gd name="connsiteY6" fmla="*/ 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0" t="0" r="0" b="0"/>
            <a:pathLst>
              <a:path w="6934200" h="4724400">
                <a:moveTo>
                  <a:pt x="0" y="0"/>
                </a:moveTo>
                <a:lnTo>
                  <a:pt x="6731000" y="0"/>
                </a:lnTo>
                <a:cubicBezTo>
                  <a:pt x="6843224" y="0"/>
                  <a:pt x="6934200" y="90976"/>
                  <a:pt x="6934200" y="203200"/>
                </a:cubicBezTo>
                <a:lnTo>
                  <a:pt x="6934200" y="4521200"/>
                </a:lnTo>
                <a:cubicBezTo>
                  <a:pt x="6934200" y="4633424"/>
                  <a:pt x="6843224" y="4724400"/>
                  <a:pt x="6731000" y="4724400"/>
                </a:cubicBezTo>
                <a:lnTo>
                  <a:pt x="0" y="4724400"/>
                </a:lnTo>
                <a:lnTo>
                  <a:pt x="0" y="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3" name="装饰  2"/>
          <p:cNvSpPr>
            <a:spLocks noGrp="1"/>
          </p:cNvSpPr>
          <p:nvPr>
            <p:ph type="body" idx="16391" hasCustomPrompt="1"/>
            <p:custDataLst>
              <p:tags r:id="rId6"/>
            </p:custDataLst>
          </p:nvPr>
        </p:nvSpPr>
        <p:spPr>
          <a:xfrm>
            <a:off x="609600" y="1524000"/>
            <a:ext cx="4038600" cy="4724400"/>
          </a:xfrm>
          <a:custGeom>
            <a:avLst/>
            <a:gdLst>
              <a:gd name="connisteX0" fmla="*/ 0 w 4038600"/>
              <a:gd name="connsiteY0" fmla="*/ 203200 h 4724400"/>
              <a:gd name="connisteX1" fmla="*/ 203200 w 4038600"/>
              <a:gd name="connsiteY1" fmla="*/ 0 h 4724400"/>
              <a:gd name="connisteX2" fmla="*/ 4038600 w 4038600"/>
              <a:gd name="connsiteY2" fmla="*/ 0 h 4724400"/>
              <a:gd name="connisteX3" fmla="*/ 4038600 w 4038600"/>
              <a:gd name="connsiteY3" fmla="*/ 4724400 h 4724400"/>
              <a:gd name="connisteX4" fmla="*/ 203200 w 4038600"/>
              <a:gd name="connsiteY4" fmla="*/ 4724400 h 4724400"/>
              <a:gd name="connisteX5" fmla="*/ 0 w 4038600"/>
              <a:gd name="connsiteY5" fmla="*/ 4521200 h 4724400"/>
              <a:gd name="connisteX6" fmla="*/ 0 w 4038600"/>
              <a:gd name="connsiteY6" fmla="*/ 20320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0" t="0" r="0" b="0"/>
            <a:pathLst>
              <a:path w="4038600" h="472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4038600" y="0"/>
                </a:lnTo>
                <a:lnTo>
                  <a:pt x="4038600" y="4724400"/>
                </a:lnTo>
                <a:lnTo>
                  <a:pt x="203200" y="4724400"/>
                </a:lnTo>
                <a:cubicBezTo>
                  <a:pt x="90976" y="4724400"/>
                  <a:pt x="0" y="4633424"/>
                  <a:pt x="0" y="4521200"/>
                </a:cubicBezTo>
                <a:lnTo>
                  <a:pt x="0" y="2032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7"/>
            </p:custDataLst>
          </p:nvPr>
        </p:nvSpPr>
        <p:spPr>
          <a:xfrm>
            <a:off x="1066800" y="2108200"/>
            <a:ext cx="3124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8"/>
            </p:custDataLst>
          </p:nvPr>
        </p:nvSpPr>
        <p:spPr>
          <a:xfrm>
            <a:off x="1066800" y="2667000"/>
            <a:ext cx="3124200" cy="914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16" name="文本占位符 15"/>
          <p:cNvSpPr>
            <a:spLocks noGrp="1"/>
          </p:cNvSpPr>
          <p:nvPr>
            <p:ph type="body" idx="16388" hasCustomPrompt="1"/>
            <p:custDataLst>
              <p:tags r:id="rId9"/>
            </p:custDataLst>
          </p:nvPr>
        </p:nvSpPr>
        <p:spPr>
          <a:xfrm>
            <a:off x="1066800" y="4191000"/>
            <a:ext cx="3124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idx="16389" hasCustomPrompt="1"/>
            <p:custDataLst>
              <p:tags r:id="rId10"/>
            </p:custDataLst>
          </p:nvPr>
        </p:nvSpPr>
        <p:spPr>
          <a:xfrm>
            <a:off x="1066800" y="4749800"/>
            <a:ext cx="3124200" cy="914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0095" cy="6858000"/>
          </a:xfrm>
          <a:prstGeom prst="rect">
            <a:avLst/>
          </a:prstGeom>
          <a:gradFill>
            <a:gsLst>
              <a:gs pos="0">
                <a:schemeClr val="bg2">
                  <a:lumMod val="92000"/>
                </a:schemeClr>
              </a:gs>
              <a:gs pos="100000">
                <a:schemeClr val="bg1"/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6" name="标题"/>
          <p:cNvSpPr txBox="1">
            <a:spLocks noGrp="1"/>
          </p:cNvSpPr>
          <p:nvPr>
            <p:ph type="title" idx="1" hasCustomPrompt="1"/>
            <p:custDataLst>
              <p:tags r:id="rId2"/>
            </p:custDataLst>
          </p:nvPr>
        </p:nvSpPr>
        <p:spPr>
          <a:xfrm>
            <a:off x="4391953" y="2821599"/>
            <a:ext cx="779487" cy="1214803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5400" b="1" i="0" u="none" strike="noStrike" kern="1200" cap="none" spc="300" normalizeH="0" baseline="0" noProof="1" dirty="0">
                <a:ln>
                  <a:noFill/>
                  <a:prstDash val="sysDot"/>
                </a:ln>
                <a:solidFill>
                  <a:schemeClr val="accent1"/>
                </a:solidFill>
                <a:latin typeface="+mj-ea"/>
                <a:ea typeface="+mj-ea"/>
                <a:cs typeface="MiSans" panose="00000500000000000000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标题</a:t>
            </a:r>
          </a:p>
        </p:txBody>
      </p:sp>
      <p:sp>
        <p:nvSpPr>
          <p:cNvPr id="17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18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9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任意多边形: 形状 8"/>
          <p:cNvSpPr/>
          <p:nvPr userDrawn="1">
            <p:custDataLst>
              <p:tags r:id="rId6"/>
            </p:custDataLst>
          </p:nvPr>
        </p:nvSpPr>
        <p:spPr>
          <a:xfrm>
            <a:off x="635" y="3260090"/>
            <a:ext cx="3695065" cy="3597910"/>
          </a:xfrm>
          <a:custGeom>
            <a:avLst/>
            <a:gdLst>
              <a:gd name="connsiteX0" fmla="*/ 736674 w 3699837"/>
              <a:gd name="connsiteY0" fmla="*/ 1 h 3598032"/>
              <a:gd name="connsiteX1" fmla="*/ 1521677 w 3699837"/>
              <a:gd name="connsiteY1" fmla="*/ 325103 h 3598032"/>
              <a:gd name="connsiteX2" fmla="*/ 3699837 w 3699837"/>
              <a:gd name="connsiteY2" fmla="*/ 2503264 h 3598032"/>
              <a:gd name="connsiteX3" fmla="*/ 2605068 w 3699837"/>
              <a:gd name="connsiteY3" fmla="*/ 3598032 h 3598032"/>
              <a:gd name="connsiteX4" fmla="*/ 1654210 w 3699837"/>
              <a:gd name="connsiteY4" fmla="*/ 3598032 h 3598032"/>
              <a:gd name="connsiteX5" fmla="*/ 0 w 3699837"/>
              <a:gd name="connsiteY5" fmla="*/ 1943822 h 3598032"/>
              <a:gd name="connsiteX6" fmla="*/ 144 w 3699837"/>
              <a:gd name="connsiteY6" fmla="*/ 281376 h 3598032"/>
              <a:gd name="connsiteX7" fmla="*/ 35939 w 3699837"/>
              <a:gd name="connsiteY7" fmla="*/ 249020 h 3598032"/>
              <a:gd name="connsiteX8" fmla="*/ 736674 w 3699837"/>
              <a:gd name="connsiteY8" fmla="*/ 1 h 359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99837" h="3598032">
                <a:moveTo>
                  <a:pt x="736674" y="1"/>
                </a:moveTo>
                <a:cubicBezTo>
                  <a:pt x="1020799" y="-24"/>
                  <a:pt x="1304915" y="108342"/>
                  <a:pt x="1521677" y="325103"/>
                </a:cubicBezTo>
                <a:lnTo>
                  <a:pt x="3699837" y="2503264"/>
                </a:lnTo>
                <a:lnTo>
                  <a:pt x="2605068" y="3598032"/>
                </a:lnTo>
                <a:lnTo>
                  <a:pt x="1654210" y="3598032"/>
                </a:lnTo>
                <a:lnTo>
                  <a:pt x="0" y="1943822"/>
                </a:lnTo>
                <a:lnTo>
                  <a:pt x="144" y="281376"/>
                </a:lnTo>
                <a:lnTo>
                  <a:pt x="35939" y="249020"/>
                </a:lnTo>
                <a:cubicBezTo>
                  <a:pt x="239448" y="83031"/>
                  <a:pt x="488064" y="22"/>
                  <a:pt x="736674" y="1"/>
                </a:cubicBezTo>
                <a:close/>
              </a:path>
            </a:pathLst>
          </a:custGeom>
          <a:gradFill flip="none" rotWithShape="1">
            <a:gsLst>
              <a:gs pos="87000">
                <a:schemeClr val="accent1">
                  <a:alpha val="0"/>
                  <a:lumMod val="2000"/>
                  <a:lumOff val="98000"/>
                </a:schemeClr>
              </a:gs>
              <a:gs pos="0">
                <a:schemeClr val="accent1">
                  <a:lumMod val="3000"/>
                  <a:lumOff val="97000"/>
                </a:schemeClr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任意多边形: 形状 3"/>
          <p:cNvSpPr/>
          <p:nvPr userDrawn="1">
            <p:custDataLst>
              <p:tags r:id="rId7"/>
            </p:custDataLst>
          </p:nvPr>
        </p:nvSpPr>
        <p:spPr>
          <a:xfrm>
            <a:off x="0" y="4176395"/>
            <a:ext cx="2851785" cy="2681605"/>
          </a:xfrm>
          <a:custGeom>
            <a:avLst/>
            <a:gdLst>
              <a:gd name="connsiteX0" fmla="*/ 406010 w 2844974"/>
              <a:gd name="connsiteY0" fmla="*/ 0 h 2696845"/>
              <a:gd name="connsiteX1" fmla="*/ 2543439 w 2844974"/>
              <a:gd name="connsiteY1" fmla="*/ 2137429 h 2696845"/>
              <a:gd name="connsiteX2" fmla="*/ 2822872 w 2844974"/>
              <a:gd name="connsiteY2" fmla="*/ 2606335 h 2696845"/>
              <a:gd name="connsiteX3" fmla="*/ 2844974 w 2844974"/>
              <a:gd name="connsiteY3" fmla="*/ 2696845 h 2696845"/>
              <a:gd name="connsiteX4" fmla="*/ 78 w 2844974"/>
              <a:gd name="connsiteY4" fmla="*/ 2696747 h 2696845"/>
              <a:gd name="connsiteX5" fmla="*/ 0 w 2844974"/>
              <a:gd name="connsiteY5" fmla="*/ 406010 h 2696845"/>
              <a:gd name="connsiteX6" fmla="*/ 406010 w 2844974"/>
              <a:gd name="connsiteY6" fmla="*/ 0 h 2696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44974" h="2696845">
                <a:moveTo>
                  <a:pt x="406010" y="0"/>
                </a:moveTo>
                <a:lnTo>
                  <a:pt x="2543439" y="2137429"/>
                </a:lnTo>
                <a:cubicBezTo>
                  <a:pt x="2678919" y="2272909"/>
                  <a:pt x="2772063" y="2434691"/>
                  <a:pt x="2822872" y="2606335"/>
                </a:cubicBezTo>
                <a:lnTo>
                  <a:pt x="2844974" y="2696845"/>
                </a:lnTo>
                <a:lnTo>
                  <a:pt x="78" y="2696747"/>
                </a:lnTo>
                <a:lnTo>
                  <a:pt x="0" y="406010"/>
                </a:lnTo>
                <a:lnTo>
                  <a:pt x="406010" y="0"/>
                </a:lnTo>
                <a:close/>
              </a:path>
            </a:pathLst>
          </a:custGeom>
          <a:gradFill flip="none" rotWithShape="1">
            <a:gsLst>
              <a:gs pos="0">
                <a:srgbClr val="FFFFFF">
                  <a:alpha val="0"/>
                </a:srgbClr>
              </a:gs>
              <a:gs pos="56000">
                <a:schemeClr val="accent1">
                  <a:alpha val="34000"/>
                </a:schemeClr>
              </a:gs>
              <a:gs pos="98000">
                <a:schemeClr val="accent1">
                  <a:alpha val="55000"/>
                </a:schemeClr>
              </a:gs>
            </a:gsLst>
            <a:lin ang="1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59_16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4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12" name="内容占位符 11"/>
          <p:cNvSpPr>
            <a:spLocks noGrp="1"/>
          </p:cNvSpPr>
          <p:nvPr>
            <p:ph idx="16392" hasCustomPrompt="1"/>
            <p:custDataLst>
              <p:tags r:id="rId5"/>
            </p:custDataLst>
          </p:nvPr>
        </p:nvSpPr>
        <p:spPr>
          <a:xfrm>
            <a:off x="609600" y="3708400"/>
            <a:ext cx="10972800" cy="2540000"/>
          </a:xfrm>
          <a:custGeom>
            <a:avLst/>
            <a:gdLst>
              <a:gd name="connisteX0" fmla="*/ 0 w 10972800"/>
              <a:gd name="connsiteY0" fmla="*/ 203200 h 2540000"/>
              <a:gd name="connisteX1" fmla="*/ 203200 w 10972800"/>
              <a:gd name="connsiteY1" fmla="*/ 0 h 2540000"/>
              <a:gd name="connisteX2" fmla="*/ 10769600 w 10972800"/>
              <a:gd name="connsiteY2" fmla="*/ 0 h 2540000"/>
              <a:gd name="connisteX3" fmla="*/ 10972800 w 10972800"/>
              <a:gd name="connsiteY3" fmla="*/ 203200 h 2540000"/>
              <a:gd name="connisteX4" fmla="*/ 10972800 w 10972800"/>
              <a:gd name="connsiteY4" fmla="*/ 2336800 h 2540000"/>
              <a:gd name="connisteX5" fmla="*/ 10769600 w 10972800"/>
              <a:gd name="connsiteY5" fmla="*/ 2540000 h 2540000"/>
              <a:gd name="connisteX6" fmla="*/ 203200 w 10972800"/>
              <a:gd name="connsiteY6" fmla="*/ 2540000 h 2540000"/>
              <a:gd name="connisteX7" fmla="*/ 0 w 10972800"/>
              <a:gd name="connsiteY7" fmla="*/ 2336800 h 2540000"/>
              <a:gd name="connisteX8" fmla="*/ 0 w 10972800"/>
              <a:gd name="connsiteY8" fmla="*/ 203200 h 2540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10972800" h="2540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2336800"/>
                </a:lnTo>
                <a:cubicBezTo>
                  <a:pt x="10972800" y="2449024"/>
                  <a:pt x="10881824" y="2540000"/>
                  <a:pt x="10769600" y="2540000"/>
                </a:cubicBezTo>
                <a:lnTo>
                  <a:pt x="203200" y="2540000"/>
                </a:lnTo>
                <a:cubicBezTo>
                  <a:pt x="90976" y="2540000"/>
                  <a:pt x="0" y="2449024"/>
                  <a:pt x="0" y="23368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3" name="装饰  2"/>
          <p:cNvSpPr>
            <a:spLocks noGrp="1"/>
          </p:cNvSpPr>
          <p:nvPr>
            <p:ph type="body" idx="16393" hasCustomPrompt="1"/>
            <p:custDataLst>
              <p:tags r:id="rId6"/>
            </p:custDataLst>
          </p:nvPr>
        </p:nvSpPr>
        <p:spPr>
          <a:xfrm>
            <a:off x="609600" y="15240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7"/>
            </p:custDataLst>
          </p:nvPr>
        </p:nvSpPr>
        <p:spPr>
          <a:xfrm>
            <a:off x="762000" y="1524000"/>
            <a:ext cx="30988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8"/>
            </p:custDataLst>
          </p:nvPr>
        </p:nvSpPr>
        <p:spPr>
          <a:xfrm>
            <a:off x="762000" y="2032000"/>
            <a:ext cx="30988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16" name="装饰  5"/>
          <p:cNvSpPr>
            <a:spLocks noGrp="1"/>
          </p:cNvSpPr>
          <p:nvPr>
            <p:ph type="body" idx="16394" hasCustomPrompt="1"/>
            <p:custDataLst>
              <p:tags r:id="rId9"/>
            </p:custDataLst>
          </p:nvPr>
        </p:nvSpPr>
        <p:spPr>
          <a:xfrm>
            <a:off x="4470400" y="15240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idx="16388" hasCustomPrompt="1"/>
            <p:custDataLst>
              <p:tags r:id="rId10"/>
            </p:custDataLst>
          </p:nvPr>
        </p:nvSpPr>
        <p:spPr>
          <a:xfrm>
            <a:off x="4622800" y="1524000"/>
            <a:ext cx="30988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8" name="文本占位符 17"/>
          <p:cNvSpPr>
            <a:spLocks noGrp="1"/>
          </p:cNvSpPr>
          <p:nvPr>
            <p:ph type="body" idx="16389" hasCustomPrompt="1"/>
            <p:custDataLst>
              <p:tags r:id="rId11"/>
            </p:custDataLst>
          </p:nvPr>
        </p:nvSpPr>
        <p:spPr>
          <a:xfrm>
            <a:off x="4622800" y="2032000"/>
            <a:ext cx="30988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19" name="装饰  8"/>
          <p:cNvSpPr>
            <a:spLocks noGrp="1"/>
          </p:cNvSpPr>
          <p:nvPr>
            <p:ph type="body" idx="16395" hasCustomPrompt="1"/>
            <p:custDataLst>
              <p:tags r:id="rId12"/>
            </p:custDataLst>
          </p:nvPr>
        </p:nvSpPr>
        <p:spPr>
          <a:xfrm>
            <a:off x="8331200" y="15240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20" name="文本占位符 19"/>
          <p:cNvSpPr>
            <a:spLocks noGrp="1"/>
          </p:cNvSpPr>
          <p:nvPr>
            <p:ph type="body" idx="16390" hasCustomPrompt="1"/>
            <p:custDataLst>
              <p:tags r:id="rId13"/>
            </p:custDataLst>
          </p:nvPr>
        </p:nvSpPr>
        <p:spPr>
          <a:xfrm>
            <a:off x="8483600" y="1524000"/>
            <a:ext cx="30988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21" name="文本占位符 20"/>
          <p:cNvSpPr>
            <a:spLocks noGrp="1"/>
          </p:cNvSpPr>
          <p:nvPr>
            <p:ph type="body" idx="16391" hasCustomPrompt="1"/>
            <p:custDataLst>
              <p:tags r:id="rId14"/>
            </p:custDataLst>
          </p:nvPr>
        </p:nvSpPr>
        <p:spPr>
          <a:xfrm>
            <a:off x="8483600" y="2032000"/>
            <a:ext cx="30988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62_24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4"/>
            </p:custDataLst>
          </p:nvPr>
        </p:nvSpPr>
        <p:spPr>
          <a:xfrm>
            <a:off x="609600" y="533400"/>
            <a:ext cx="34290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12" name="内容占位符 11"/>
          <p:cNvSpPr>
            <a:spLocks noGrp="1"/>
          </p:cNvSpPr>
          <p:nvPr>
            <p:ph idx="16392" hasCustomPrompt="1"/>
            <p:custDataLst>
              <p:tags r:id="rId5"/>
            </p:custDataLst>
          </p:nvPr>
        </p:nvSpPr>
        <p:spPr>
          <a:xfrm>
            <a:off x="609600" y="3403600"/>
            <a:ext cx="10972800" cy="2844800"/>
          </a:xfrm>
          <a:custGeom>
            <a:avLst/>
            <a:gdLst>
              <a:gd name="connisteX0" fmla="*/ 0 w 10972800"/>
              <a:gd name="connsiteY0" fmla="*/ 203200 h 2844800"/>
              <a:gd name="connisteX1" fmla="*/ 203200 w 10972800"/>
              <a:gd name="connsiteY1" fmla="*/ 0 h 2844800"/>
              <a:gd name="connisteX2" fmla="*/ 10769600 w 10972800"/>
              <a:gd name="connsiteY2" fmla="*/ 0 h 2844800"/>
              <a:gd name="connisteX3" fmla="*/ 10972800 w 10972800"/>
              <a:gd name="connsiteY3" fmla="*/ 203200 h 2844800"/>
              <a:gd name="connisteX4" fmla="*/ 10972800 w 10972800"/>
              <a:gd name="connsiteY4" fmla="*/ 2641600 h 2844800"/>
              <a:gd name="connisteX5" fmla="*/ 10769600 w 10972800"/>
              <a:gd name="connsiteY5" fmla="*/ 2844800 h 2844800"/>
              <a:gd name="connisteX6" fmla="*/ 203200 w 10972800"/>
              <a:gd name="connsiteY6" fmla="*/ 2844800 h 2844800"/>
              <a:gd name="connisteX7" fmla="*/ 0 w 10972800"/>
              <a:gd name="connsiteY7" fmla="*/ 2641600 h 2844800"/>
              <a:gd name="connisteX8" fmla="*/ 0 w 10972800"/>
              <a:gd name="connsiteY8" fmla="*/ 203200 h 2844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10972800" h="2844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2641600"/>
                </a:lnTo>
                <a:cubicBezTo>
                  <a:pt x="10972800" y="2753824"/>
                  <a:pt x="10881824" y="2844800"/>
                  <a:pt x="10769600" y="2844800"/>
                </a:cubicBezTo>
                <a:lnTo>
                  <a:pt x="203200" y="2844800"/>
                </a:lnTo>
                <a:cubicBezTo>
                  <a:pt x="90976" y="2844800"/>
                  <a:pt x="0" y="2753824"/>
                  <a:pt x="0" y="26416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3" name="装饰  2"/>
          <p:cNvSpPr>
            <a:spLocks noGrp="1"/>
          </p:cNvSpPr>
          <p:nvPr>
            <p:ph type="body" idx="16393" hasCustomPrompt="1"/>
            <p:custDataLst>
              <p:tags r:id="rId6"/>
            </p:custDataLst>
          </p:nvPr>
        </p:nvSpPr>
        <p:spPr>
          <a:xfrm>
            <a:off x="4648200" y="609600"/>
            <a:ext cx="50800" cy="2336800"/>
          </a:xfrm>
          <a:custGeom>
            <a:avLst/>
            <a:gdLst>
              <a:gd name="connisteX0" fmla="*/ 0 w 50800"/>
              <a:gd name="connsiteY0" fmla="*/ 25400 h 2336800"/>
              <a:gd name="connisteX1" fmla="*/ 25400 w 50800"/>
              <a:gd name="connsiteY1" fmla="*/ 0 h 2336800"/>
              <a:gd name="connisteX2" fmla="*/ 25400 w 50800"/>
              <a:gd name="connsiteY2" fmla="*/ 0 h 2336800"/>
              <a:gd name="connisteX3" fmla="*/ 50800 w 50800"/>
              <a:gd name="connsiteY3" fmla="*/ 25400 h 2336800"/>
              <a:gd name="connisteX4" fmla="*/ 50800 w 50800"/>
              <a:gd name="connsiteY4" fmla="*/ 2311400 h 2336800"/>
              <a:gd name="connisteX5" fmla="*/ 25400 w 50800"/>
              <a:gd name="connsiteY5" fmla="*/ 2336800 h 2336800"/>
              <a:gd name="connisteX6" fmla="*/ 25400 w 50800"/>
              <a:gd name="connsiteY6" fmla="*/ 2336800 h 2336800"/>
              <a:gd name="connisteX7" fmla="*/ 0 w 50800"/>
              <a:gd name="connsiteY7" fmla="*/ 2311400 h 2336800"/>
              <a:gd name="connisteX8" fmla="*/ 0 w 50800"/>
              <a:gd name="connsiteY8" fmla="*/ 25400 h 2336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50800" h="23368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2311400"/>
                </a:lnTo>
                <a:cubicBezTo>
                  <a:pt x="50800" y="2325428"/>
                  <a:pt x="39428" y="2336800"/>
                  <a:pt x="25400" y="2336800"/>
                </a:cubicBezTo>
                <a:lnTo>
                  <a:pt x="25400" y="2336800"/>
                </a:lnTo>
                <a:cubicBezTo>
                  <a:pt x="11372" y="2336800"/>
                  <a:pt x="0" y="2325428"/>
                  <a:pt x="0" y="23114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7"/>
            </p:custDataLst>
          </p:nvPr>
        </p:nvSpPr>
        <p:spPr>
          <a:xfrm>
            <a:off x="4800600" y="609600"/>
            <a:ext cx="17526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项标题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8"/>
            </p:custDataLst>
          </p:nvPr>
        </p:nvSpPr>
        <p:spPr>
          <a:xfrm>
            <a:off x="4800600" y="1117600"/>
            <a:ext cx="1752600" cy="1828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16" name="装饰  5"/>
          <p:cNvSpPr>
            <a:spLocks noGrp="1"/>
          </p:cNvSpPr>
          <p:nvPr>
            <p:ph type="body" idx="16394" hasCustomPrompt="1"/>
            <p:custDataLst>
              <p:tags r:id="rId9"/>
            </p:custDataLst>
          </p:nvPr>
        </p:nvSpPr>
        <p:spPr>
          <a:xfrm>
            <a:off x="7162800" y="609600"/>
            <a:ext cx="50800" cy="2336800"/>
          </a:xfrm>
          <a:custGeom>
            <a:avLst/>
            <a:gdLst>
              <a:gd name="connisteX0" fmla="*/ 0 w 50800"/>
              <a:gd name="connsiteY0" fmla="*/ 25400 h 2336800"/>
              <a:gd name="connisteX1" fmla="*/ 25400 w 50800"/>
              <a:gd name="connsiteY1" fmla="*/ 0 h 2336800"/>
              <a:gd name="connisteX2" fmla="*/ 25400 w 50800"/>
              <a:gd name="connsiteY2" fmla="*/ 0 h 2336800"/>
              <a:gd name="connisteX3" fmla="*/ 50800 w 50800"/>
              <a:gd name="connsiteY3" fmla="*/ 25400 h 2336800"/>
              <a:gd name="connisteX4" fmla="*/ 50800 w 50800"/>
              <a:gd name="connsiteY4" fmla="*/ 2311400 h 2336800"/>
              <a:gd name="connisteX5" fmla="*/ 25400 w 50800"/>
              <a:gd name="connsiteY5" fmla="*/ 2336800 h 2336800"/>
              <a:gd name="connisteX6" fmla="*/ 25400 w 50800"/>
              <a:gd name="connsiteY6" fmla="*/ 2336800 h 2336800"/>
              <a:gd name="connisteX7" fmla="*/ 0 w 50800"/>
              <a:gd name="connsiteY7" fmla="*/ 2311400 h 2336800"/>
              <a:gd name="connisteX8" fmla="*/ 0 w 50800"/>
              <a:gd name="connsiteY8" fmla="*/ 25400 h 2336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50800" h="23368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2311400"/>
                </a:lnTo>
                <a:cubicBezTo>
                  <a:pt x="50800" y="2325428"/>
                  <a:pt x="39428" y="2336800"/>
                  <a:pt x="25400" y="2336800"/>
                </a:cubicBezTo>
                <a:lnTo>
                  <a:pt x="25400" y="2336800"/>
                </a:lnTo>
                <a:cubicBezTo>
                  <a:pt x="11372" y="2336800"/>
                  <a:pt x="0" y="2325428"/>
                  <a:pt x="0" y="23114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idx="16388" hasCustomPrompt="1"/>
            <p:custDataLst>
              <p:tags r:id="rId10"/>
            </p:custDataLst>
          </p:nvPr>
        </p:nvSpPr>
        <p:spPr>
          <a:xfrm>
            <a:off x="7315200" y="609600"/>
            <a:ext cx="17526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项标题</a:t>
            </a:r>
          </a:p>
        </p:txBody>
      </p:sp>
      <p:sp>
        <p:nvSpPr>
          <p:cNvPr id="18" name="文本占位符 17"/>
          <p:cNvSpPr>
            <a:spLocks noGrp="1"/>
          </p:cNvSpPr>
          <p:nvPr>
            <p:ph type="body" idx="16389" hasCustomPrompt="1"/>
            <p:custDataLst>
              <p:tags r:id="rId11"/>
            </p:custDataLst>
          </p:nvPr>
        </p:nvSpPr>
        <p:spPr>
          <a:xfrm>
            <a:off x="7315200" y="1117600"/>
            <a:ext cx="1752600" cy="1828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19" name="装饰  8"/>
          <p:cNvSpPr>
            <a:spLocks noGrp="1"/>
          </p:cNvSpPr>
          <p:nvPr>
            <p:ph type="body" idx="16395" hasCustomPrompt="1"/>
            <p:custDataLst>
              <p:tags r:id="rId12"/>
            </p:custDataLst>
          </p:nvPr>
        </p:nvSpPr>
        <p:spPr>
          <a:xfrm>
            <a:off x="9677400" y="609600"/>
            <a:ext cx="50800" cy="2336800"/>
          </a:xfrm>
          <a:custGeom>
            <a:avLst/>
            <a:gdLst>
              <a:gd name="connisteX0" fmla="*/ 0 w 50800"/>
              <a:gd name="connsiteY0" fmla="*/ 25400 h 2336800"/>
              <a:gd name="connisteX1" fmla="*/ 25400 w 50800"/>
              <a:gd name="connsiteY1" fmla="*/ 0 h 2336800"/>
              <a:gd name="connisteX2" fmla="*/ 25400 w 50800"/>
              <a:gd name="connsiteY2" fmla="*/ 0 h 2336800"/>
              <a:gd name="connisteX3" fmla="*/ 50800 w 50800"/>
              <a:gd name="connsiteY3" fmla="*/ 25400 h 2336800"/>
              <a:gd name="connisteX4" fmla="*/ 50800 w 50800"/>
              <a:gd name="connsiteY4" fmla="*/ 2311400 h 2336800"/>
              <a:gd name="connisteX5" fmla="*/ 25400 w 50800"/>
              <a:gd name="connsiteY5" fmla="*/ 2336800 h 2336800"/>
              <a:gd name="connisteX6" fmla="*/ 25400 w 50800"/>
              <a:gd name="connsiteY6" fmla="*/ 2336800 h 2336800"/>
              <a:gd name="connisteX7" fmla="*/ 0 w 50800"/>
              <a:gd name="connsiteY7" fmla="*/ 2311400 h 2336800"/>
              <a:gd name="connisteX8" fmla="*/ 0 w 50800"/>
              <a:gd name="connsiteY8" fmla="*/ 25400 h 2336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50800" h="23368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2311400"/>
                </a:lnTo>
                <a:cubicBezTo>
                  <a:pt x="50800" y="2325428"/>
                  <a:pt x="39428" y="2336800"/>
                  <a:pt x="25400" y="2336800"/>
                </a:cubicBezTo>
                <a:lnTo>
                  <a:pt x="25400" y="2336800"/>
                </a:lnTo>
                <a:cubicBezTo>
                  <a:pt x="11372" y="2336800"/>
                  <a:pt x="0" y="2325428"/>
                  <a:pt x="0" y="23114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20" name="文本占位符 19"/>
          <p:cNvSpPr>
            <a:spLocks noGrp="1"/>
          </p:cNvSpPr>
          <p:nvPr>
            <p:ph type="body" idx="16390" hasCustomPrompt="1"/>
            <p:custDataLst>
              <p:tags r:id="rId13"/>
            </p:custDataLst>
          </p:nvPr>
        </p:nvSpPr>
        <p:spPr>
          <a:xfrm>
            <a:off x="9829800" y="609600"/>
            <a:ext cx="17526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项标题</a:t>
            </a:r>
          </a:p>
        </p:txBody>
      </p:sp>
      <p:sp>
        <p:nvSpPr>
          <p:cNvPr id="21" name="文本占位符 20"/>
          <p:cNvSpPr>
            <a:spLocks noGrp="1"/>
          </p:cNvSpPr>
          <p:nvPr>
            <p:ph type="body" idx="16391" hasCustomPrompt="1"/>
            <p:custDataLst>
              <p:tags r:id="rId14"/>
            </p:custDataLst>
          </p:nvPr>
        </p:nvSpPr>
        <p:spPr>
          <a:xfrm>
            <a:off x="9829800" y="1117600"/>
            <a:ext cx="1752600" cy="1828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26_8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4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12" name="装饰  1"/>
          <p:cNvSpPr>
            <a:spLocks noGrp="1"/>
          </p:cNvSpPr>
          <p:nvPr>
            <p:ph type="body" idx="16390" hasCustomPrompt="1"/>
            <p:custDataLst>
              <p:tags r:id="rId5"/>
            </p:custDataLst>
          </p:nvPr>
        </p:nvSpPr>
        <p:spPr>
          <a:xfrm>
            <a:off x="609600" y="1524000"/>
            <a:ext cx="5384800" cy="2209800"/>
          </a:xfrm>
          <a:custGeom>
            <a:avLst/>
            <a:gdLst>
              <a:gd name="connisteX0" fmla="*/ 0 w 5384800"/>
              <a:gd name="connsiteY0" fmla="*/ 203200 h 2209800"/>
              <a:gd name="connisteX1" fmla="*/ 203200 w 5384800"/>
              <a:gd name="connsiteY1" fmla="*/ 0 h 2209800"/>
              <a:gd name="connisteX2" fmla="*/ 5384800 w 5384800"/>
              <a:gd name="connsiteY2" fmla="*/ 0 h 2209800"/>
              <a:gd name="connisteX3" fmla="*/ 5384800 w 5384800"/>
              <a:gd name="connsiteY3" fmla="*/ 2209800 h 2209800"/>
              <a:gd name="connisteX4" fmla="*/ 203200 w 5384800"/>
              <a:gd name="connsiteY4" fmla="*/ 2209800 h 2209800"/>
              <a:gd name="connisteX5" fmla="*/ 0 w 5384800"/>
              <a:gd name="connsiteY5" fmla="*/ 2006600 h 2209800"/>
              <a:gd name="connisteX6" fmla="*/ 0 w 5384800"/>
              <a:gd name="connsiteY6" fmla="*/ 203200 h 2209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0" t="0" r="0" b="0"/>
            <a:pathLst>
              <a:path w="5384800" h="2209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384800" y="0"/>
                </a:lnTo>
                <a:lnTo>
                  <a:pt x="5384800" y="2209800"/>
                </a:lnTo>
                <a:lnTo>
                  <a:pt x="203200" y="2209800"/>
                </a:lnTo>
                <a:cubicBezTo>
                  <a:pt x="90976" y="2209800"/>
                  <a:pt x="0" y="2118824"/>
                  <a:pt x="0" y="20066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3" name="图片占位符 12"/>
          <p:cNvSpPr>
            <a:spLocks noGrp="1"/>
          </p:cNvSpPr>
          <p:nvPr>
            <p:ph type="pic" idx="16391" hasCustomPrompt="1"/>
            <p:custDataLst>
              <p:tags r:id="rId6"/>
            </p:custDataLst>
          </p:nvPr>
        </p:nvSpPr>
        <p:spPr>
          <a:xfrm>
            <a:off x="5994400" y="1524000"/>
            <a:ext cx="5588000" cy="2209800"/>
          </a:xfrm>
          <a:custGeom>
            <a:avLst/>
            <a:gdLst>
              <a:gd name="connisteX0" fmla="*/ 0 w 5588000"/>
              <a:gd name="connsiteY0" fmla="*/ 0 h 2209800"/>
              <a:gd name="connisteX1" fmla="*/ 5384800 w 5588000"/>
              <a:gd name="connsiteY1" fmla="*/ 0 h 2209800"/>
              <a:gd name="connisteX2" fmla="*/ 5588000 w 5588000"/>
              <a:gd name="connsiteY2" fmla="*/ 203200 h 2209800"/>
              <a:gd name="connisteX3" fmla="*/ 5588000 w 5588000"/>
              <a:gd name="connsiteY3" fmla="*/ 2006600 h 2209800"/>
              <a:gd name="connisteX4" fmla="*/ 5384800 w 5588000"/>
              <a:gd name="connsiteY4" fmla="*/ 2209800 h 2209800"/>
              <a:gd name="connisteX5" fmla="*/ 0 w 5588000"/>
              <a:gd name="connsiteY5" fmla="*/ 2209800 h 2209800"/>
              <a:gd name="connisteX6" fmla="*/ 0 w 5588000"/>
              <a:gd name="connsiteY6" fmla="*/ 0 h 2209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0" t="0" r="0" b="0"/>
            <a:pathLst>
              <a:path w="5588000" h="2209800">
                <a:moveTo>
                  <a:pt x="0" y="0"/>
                </a:moveTo>
                <a:lnTo>
                  <a:pt x="5384800" y="0"/>
                </a:lnTo>
                <a:cubicBezTo>
                  <a:pt x="5497024" y="0"/>
                  <a:pt x="5588000" y="90976"/>
                  <a:pt x="5588000" y="203200"/>
                </a:cubicBezTo>
                <a:lnTo>
                  <a:pt x="5588000" y="2006600"/>
                </a:lnTo>
                <a:cubicBezTo>
                  <a:pt x="5588000" y="2118824"/>
                  <a:pt x="5497024" y="2209800"/>
                  <a:pt x="5384800" y="2209800"/>
                </a:cubicBezTo>
                <a:lnTo>
                  <a:pt x="0" y="2209800"/>
                </a:lnTo>
                <a:lnTo>
                  <a:pt x="0" y="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7"/>
            </p:custDataLst>
          </p:nvPr>
        </p:nvSpPr>
        <p:spPr>
          <a:xfrm>
            <a:off x="914400" y="2044700"/>
            <a:ext cx="4775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8"/>
            </p:custDataLst>
          </p:nvPr>
        </p:nvSpPr>
        <p:spPr>
          <a:xfrm>
            <a:off x="914400" y="2603500"/>
            <a:ext cx="47752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16" name="装饰  5"/>
          <p:cNvSpPr>
            <a:spLocks noGrp="1"/>
          </p:cNvSpPr>
          <p:nvPr>
            <p:ph type="body" idx="16392" hasCustomPrompt="1"/>
            <p:custDataLst>
              <p:tags r:id="rId9"/>
            </p:custDataLst>
          </p:nvPr>
        </p:nvSpPr>
        <p:spPr>
          <a:xfrm>
            <a:off x="6197600" y="4038600"/>
            <a:ext cx="5384800" cy="2209800"/>
          </a:xfrm>
          <a:custGeom>
            <a:avLst/>
            <a:gdLst>
              <a:gd name="connisteX0" fmla="*/ 0 w 5384800"/>
              <a:gd name="connsiteY0" fmla="*/ 0 h 2209800"/>
              <a:gd name="connisteX1" fmla="*/ 5181600 w 5384800"/>
              <a:gd name="connsiteY1" fmla="*/ 0 h 2209800"/>
              <a:gd name="connisteX2" fmla="*/ 5384800 w 5384800"/>
              <a:gd name="connsiteY2" fmla="*/ 203200 h 2209800"/>
              <a:gd name="connisteX3" fmla="*/ 5384800 w 5384800"/>
              <a:gd name="connsiteY3" fmla="*/ 2006600 h 2209800"/>
              <a:gd name="connisteX4" fmla="*/ 5181600 w 5384800"/>
              <a:gd name="connsiteY4" fmla="*/ 2209800 h 2209800"/>
              <a:gd name="connisteX5" fmla="*/ 0 w 5384800"/>
              <a:gd name="connsiteY5" fmla="*/ 2209800 h 2209800"/>
              <a:gd name="connisteX6" fmla="*/ 0 w 5384800"/>
              <a:gd name="connsiteY6" fmla="*/ 0 h 2209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0" t="0" r="0" b="0"/>
            <a:pathLst>
              <a:path w="5384800" h="2209800">
                <a:moveTo>
                  <a:pt x="0" y="0"/>
                </a:moveTo>
                <a:lnTo>
                  <a:pt x="5181600" y="0"/>
                </a:lnTo>
                <a:cubicBezTo>
                  <a:pt x="5293824" y="0"/>
                  <a:pt x="5384800" y="90976"/>
                  <a:pt x="5384800" y="203200"/>
                </a:cubicBezTo>
                <a:lnTo>
                  <a:pt x="5384800" y="2006600"/>
                </a:lnTo>
                <a:cubicBezTo>
                  <a:pt x="5384800" y="2118824"/>
                  <a:pt x="5293824" y="2209800"/>
                  <a:pt x="5181600" y="2209800"/>
                </a:cubicBezTo>
                <a:lnTo>
                  <a:pt x="0" y="2209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7" name="图片占位符 16"/>
          <p:cNvSpPr>
            <a:spLocks noGrp="1"/>
          </p:cNvSpPr>
          <p:nvPr>
            <p:ph type="pic" idx="16393" hasCustomPrompt="1"/>
            <p:custDataLst>
              <p:tags r:id="rId10"/>
            </p:custDataLst>
          </p:nvPr>
        </p:nvSpPr>
        <p:spPr>
          <a:xfrm>
            <a:off x="609600" y="4038600"/>
            <a:ext cx="5588000" cy="2209800"/>
          </a:xfrm>
          <a:custGeom>
            <a:avLst/>
            <a:gdLst>
              <a:gd name="connisteX0" fmla="*/ 0 w 5588000"/>
              <a:gd name="connsiteY0" fmla="*/ 203200 h 2209800"/>
              <a:gd name="connisteX1" fmla="*/ 203200 w 5588000"/>
              <a:gd name="connsiteY1" fmla="*/ 0 h 2209800"/>
              <a:gd name="connisteX2" fmla="*/ 5588000 w 5588000"/>
              <a:gd name="connsiteY2" fmla="*/ 0 h 2209800"/>
              <a:gd name="connisteX3" fmla="*/ 5588000 w 5588000"/>
              <a:gd name="connsiteY3" fmla="*/ 2209800 h 2209800"/>
              <a:gd name="connisteX4" fmla="*/ 203200 w 5588000"/>
              <a:gd name="connsiteY4" fmla="*/ 2209800 h 2209800"/>
              <a:gd name="connisteX5" fmla="*/ 0 w 5588000"/>
              <a:gd name="connsiteY5" fmla="*/ 2006600 h 2209800"/>
              <a:gd name="connisteX6" fmla="*/ 0 w 5588000"/>
              <a:gd name="connsiteY6" fmla="*/ 203200 h 2209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0" t="0" r="0" b="0"/>
            <a:pathLst>
              <a:path w="5588000" h="2209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588000" y="0"/>
                </a:lnTo>
                <a:lnTo>
                  <a:pt x="5588000" y="2209800"/>
                </a:lnTo>
                <a:lnTo>
                  <a:pt x="203200" y="2209800"/>
                </a:lnTo>
                <a:cubicBezTo>
                  <a:pt x="90976" y="2209800"/>
                  <a:pt x="0" y="2118824"/>
                  <a:pt x="0" y="20066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</a:p>
        </p:txBody>
      </p:sp>
      <p:sp>
        <p:nvSpPr>
          <p:cNvPr id="18" name="文本占位符 17"/>
          <p:cNvSpPr>
            <a:spLocks noGrp="1"/>
          </p:cNvSpPr>
          <p:nvPr>
            <p:ph type="body" idx="16388" hasCustomPrompt="1"/>
            <p:custDataLst>
              <p:tags r:id="rId11"/>
            </p:custDataLst>
          </p:nvPr>
        </p:nvSpPr>
        <p:spPr>
          <a:xfrm>
            <a:off x="6502400" y="4559300"/>
            <a:ext cx="4775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9" name="文本占位符 18"/>
          <p:cNvSpPr>
            <a:spLocks noGrp="1"/>
          </p:cNvSpPr>
          <p:nvPr>
            <p:ph type="body" idx="16389" hasCustomPrompt="1"/>
            <p:custDataLst>
              <p:tags r:id="rId12"/>
            </p:custDataLst>
          </p:nvPr>
        </p:nvSpPr>
        <p:spPr>
          <a:xfrm>
            <a:off x="6502400" y="5118100"/>
            <a:ext cx="47752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35_10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4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12" name="文本占位符 11"/>
          <p:cNvSpPr>
            <a:spLocks noGrp="1"/>
          </p:cNvSpPr>
          <p:nvPr>
            <p:ph type="body" idx="16388" hasCustomPrompt="1"/>
            <p:custDataLst>
              <p:tags r:id="rId5"/>
            </p:custDataLst>
          </p:nvPr>
        </p:nvSpPr>
        <p:spPr>
          <a:xfrm>
            <a:off x="622300" y="2057400"/>
            <a:ext cx="1498600" cy="1270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10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01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idx="16386" hasCustomPrompt="1"/>
            <p:custDataLst>
              <p:tags r:id="rId6"/>
            </p:custDataLst>
          </p:nvPr>
        </p:nvSpPr>
        <p:spPr>
          <a:xfrm>
            <a:off x="2387600" y="1803400"/>
            <a:ext cx="91948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idx="16387" hasCustomPrompt="1"/>
            <p:custDataLst>
              <p:tags r:id="rId7"/>
            </p:custDataLst>
          </p:nvPr>
        </p:nvSpPr>
        <p:spPr>
          <a:xfrm>
            <a:off x="2387600" y="2362200"/>
            <a:ext cx="91948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idx="16391" hasCustomPrompt="1"/>
            <p:custDataLst>
              <p:tags r:id="rId8"/>
            </p:custDataLst>
          </p:nvPr>
        </p:nvSpPr>
        <p:spPr>
          <a:xfrm>
            <a:off x="622300" y="4445000"/>
            <a:ext cx="1498600" cy="1270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10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02</a:t>
            </a:r>
          </a:p>
        </p:txBody>
      </p:sp>
      <p:sp>
        <p:nvSpPr>
          <p:cNvPr id="16" name="文本占位符 15"/>
          <p:cNvSpPr>
            <a:spLocks noGrp="1"/>
          </p:cNvSpPr>
          <p:nvPr>
            <p:ph type="body" idx="16389" hasCustomPrompt="1"/>
            <p:custDataLst>
              <p:tags r:id="rId9"/>
            </p:custDataLst>
          </p:nvPr>
        </p:nvSpPr>
        <p:spPr>
          <a:xfrm>
            <a:off x="2387600" y="4191000"/>
            <a:ext cx="91948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idx="16390" hasCustomPrompt="1"/>
            <p:custDataLst>
              <p:tags r:id="rId10"/>
            </p:custDataLst>
          </p:nvPr>
        </p:nvSpPr>
        <p:spPr>
          <a:xfrm>
            <a:off x="2387600" y="4749800"/>
            <a:ext cx="91948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53_6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4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12" name="装饰  1"/>
          <p:cNvSpPr>
            <a:spLocks noGrp="1"/>
          </p:cNvSpPr>
          <p:nvPr>
            <p:ph type="body" idx="16390" hasCustomPrompt="1"/>
            <p:custDataLst>
              <p:tags r:id="rId5"/>
            </p:custDataLst>
          </p:nvPr>
        </p:nvSpPr>
        <p:spPr>
          <a:xfrm>
            <a:off x="609600" y="3556000"/>
            <a:ext cx="5334000" cy="2692400"/>
          </a:xfrm>
          <a:custGeom>
            <a:avLst/>
            <a:gdLst>
              <a:gd name="connisteX0" fmla="*/ 0 w 5334000"/>
              <a:gd name="connsiteY0" fmla="*/ 0 h 2692400"/>
              <a:gd name="connisteX1" fmla="*/ 5334000 w 5334000"/>
              <a:gd name="connsiteY1" fmla="*/ 0 h 2692400"/>
              <a:gd name="connisteX2" fmla="*/ 5334000 w 5334000"/>
              <a:gd name="connsiteY2" fmla="*/ 2489200 h 2692400"/>
              <a:gd name="connisteX3" fmla="*/ 5130800 w 5334000"/>
              <a:gd name="connsiteY3" fmla="*/ 2692400 h 2692400"/>
              <a:gd name="connisteX4" fmla="*/ 203200 w 5334000"/>
              <a:gd name="connsiteY4" fmla="*/ 2692400 h 2692400"/>
              <a:gd name="connisteX5" fmla="*/ 0 w 5334000"/>
              <a:gd name="connsiteY5" fmla="*/ 2489200 h 2692400"/>
              <a:gd name="connisteX6" fmla="*/ 0 w 5334000"/>
              <a:gd name="connsiteY6" fmla="*/ 0 h 2692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0" t="0" r="0" b="0"/>
            <a:pathLst>
              <a:path w="5334000" h="2692400">
                <a:moveTo>
                  <a:pt x="0" y="0"/>
                </a:moveTo>
                <a:lnTo>
                  <a:pt x="5334000" y="0"/>
                </a:lnTo>
                <a:lnTo>
                  <a:pt x="5334000" y="2489200"/>
                </a:lnTo>
                <a:cubicBezTo>
                  <a:pt x="5334000" y="2601424"/>
                  <a:pt x="5243024" y="2692400"/>
                  <a:pt x="5130800" y="2692400"/>
                </a:cubicBezTo>
                <a:lnTo>
                  <a:pt x="203200" y="2692400"/>
                </a:lnTo>
                <a:cubicBezTo>
                  <a:pt x="90976" y="2692400"/>
                  <a:pt x="0" y="2601424"/>
                  <a:pt x="0" y="248920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3" name="图片占位符 12"/>
          <p:cNvSpPr>
            <a:spLocks noGrp="1"/>
          </p:cNvSpPr>
          <p:nvPr>
            <p:ph type="pic" idx="16391" hasCustomPrompt="1"/>
            <p:custDataLst>
              <p:tags r:id="rId6"/>
            </p:custDataLst>
          </p:nvPr>
        </p:nvSpPr>
        <p:spPr>
          <a:xfrm>
            <a:off x="609600" y="1524000"/>
            <a:ext cx="5334000" cy="2032000"/>
          </a:xfrm>
          <a:custGeom>
            <a:avLst/>
            <a:gdLst>
              <a:gd name="connisteX0" fmla="*/ 0 w 5334000"/>
              <a:gd name="connsiteY0" fmla="*/ 203200 h 2032000"/>
              <a:gd name="connisteX1" fmla="*/ 203200 w 5334000"/>
              <a:gd name="connsiteY1" fmla="*/ 0 h 2032000"/>
              <a:gd name="connisteX2" fmla="*/ 5130800 w 5334000"/>
              <a:gd name="connsiteY2" fmla="*/ 0 h 2032000"/>
              <a:gd name="connisteX3" fmla="*/ 5334000 w 5334000"/>
              <a:gd name="connsiteY3" fmla="*/ 203200 h 2032000"/>
              <a:gd name="connisteX4" fmla="*/ 5334000 w 5334000"/>
              <a:gd name="connsiteY4" fmla="*/ 2032000 h 2032000"/>
              <a:gd name="connisteX5" fmla="*/ 0 w 5334000"/>
              <a:gd name="connsiteY5" fmla="*/ 2032000 h 2032000"/>
              <a:gd name="connisteX6" fmla="*/ 0 w 5334000"/>
              <a:gd name="connsiteY6" fmla="*/ 203200 h 203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0" t="0" r="0" b="0"/>
            <a:pathLst>
              <a:path w="5334000" h="2032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130800" y="0"/>
                </a:lnTo>
                <a:cubicBezTo>
                  <a:pt x="5243024" y="0"/>
                  <a:pt x="5334000" y="90976"/>
                  <a:pt x="5334000" y="203200"/>
                </a:cubicBezTo>
                <a:lnTo>
                  <a:pt x="5334000" y="2032000"/>
                </a:lnTo>
                <a:lnTo>
                  <a:pt x="0" y="2032000"/>
                </a:ln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7"/>
            </p:custDataLst>
          </p:nvPr>
        </p:nvSpPr>
        <p:spPr>
          <a:xfrm>
            <a:off x="914400" y="3759200"/>
            <a:ext cx="47244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8"/>
            </p:custDataLst>
          </p:nvPr>
        </p:nvSpPr>
        <p:spPr>
          <a:xfrm>
            <a:off x="914400" y="4216400"/>
            <a:ext cx="4724400" cy="1828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16" name="装饰  5"/>
          <p:cNvSpPr>
            <a:spLocks noGrp="1"/>
          </p:cNvSpPr>
          <p:nvPr>
            <p:ph type="body" idx="16392" hasCustomPrompt="1"/>
            <p:custDataLst>
              <p:tags r:id="rId9"/>
            </p:custDataLst>
          </p:nvPr>
        </p:nvSpPr>
        <p:spPr>
          <a:xfrm>
            <a:off x="6248400" y="3556000"/>
            <a:ext cx="5334000" cy="2692400"/>
          </a:xfrm>
          <a:custGeom>
            <a:avLst/>
            <a:gdLst>
              <a:gd name="connisteX0" fmla="*/ 0 w 5334000"/>
              <a:gd name="connsiteY0" fmla="*/ 0 h 2692400"/>
              <a:gd name="connisteX1" fmla="*/ 5334000 w 5334000"/>
              <a:gd name="connsiteY1" fmla="*/ 0 h 2692400"/>
              <a:gd name="connisteX2" fmla="*/ 5334000 w 5334000"/>
              <a:gd name="connsiteY2" fmla="*/ 2489200 h 2692400"/>
              <a:gd name="connisteX3" fmla="*/ 5130800 w 5334000"/>
              <a:gd name="connsiteY3" fmla="*/ 2692400 h 2692400"/>
              <a:gd name="connisteX4" fmla="*/ 203200 w 5334000"/>
              <a:gd name="connsiteY4" fmla="*/ 2692400 h 2692400"/>
              <a:gd name="connisteX5" fmla="*/ 0 w 5334000"/>
              <a:gd name="connsiteY5" fmla="*/ 2489200 h 2692400"/>
              <a:gd name="connisteX6" fmla="*/ 0 w 5334000"/>
              <a:gd name="connsiteY6" fmla="*/ 0 h 2692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0" t="0" r="0" b="0"/>
            <a:pathLst>
              <a:path w="5334000" h="2692400">
                <a:moveTo>
                  <a:pt x="0" y="0"/>
                </a:moveTo>
                <a:lnTo>
                  <a:pt x="5334000" y="0"/>
                </a:lnTo>
                <a:lnTo>
                  <a:pt x="5334000" y="2489200"/>
                </a:lnTo>
                <a:cubicBezTo>
                  <a:pt x="5334000" y="2601424"/>
                  <a:pt x="5243024" y="2692400"/>
                  <a:pt x="5130800" y="2692400"/>
                </a:cubicBezTo>
                <a:lnTo>
                  <a:pt x="203200" y="2692400"/>
                </a:lnTo>
                <a:cubicBezTo>
                  <a:pt x="90976" y="2692400"/>
                  <a:pt x="0" y="2601424"/>
                  <a:pt x="0" y="248920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7" name="图片占位符 16"/>
          <p:cNvSpPr>
            <a:spLocks noGrp="1"/>
          </p:cNvSpPr>
          <p:nvPr>
            <p:ph type="pic" idx="16393" hasCustomPrompt="1"/>
            <p:custDataLst>
              <p:tags r:id="rId10"/>
            </p:custDataLst>
          </p:nvPr>
        </p:nvSpPr>
        <p:spPr>
          <a:xfrm>
            <a:off x="6248400" y="1524000"/>
            <a:ext cx="5334000" cy="2032000"/>
          </a:xfrm>
          <a:custGeom>
            <a:avLst/>
            <a:gdLst>
              <a:gd name="connisteX0" fmla="*/ 0 w 5334000"/>
              <a:gd name="connsiteY0" fmla="*/ 203200 h 2032000"/>
              <a:gd name="connisteX1" fmla="*/ 203200 w 5334000"/>
              <a:gd name="connsiteY1" fmla="*/ 0 h 2032000"/>
              <a:gd name="connisteX2" fmla="*/ 5130800 w 5334000"/>
              <a:gd name="connsiteY2" fmla="*/ 0 h 2032000"/>
              <a:gd name="connisteX3" fmla="*/ 5334000 w 5334000"/>
              <a:gd name="connsiteY3" fmla="*/ 203200 h 2032000"/>
              <a:gd name="connisteX4" fmla="*/ 5334000 w 5334000"/>
              <a:gd name="connsiteY4" fmla="*/ 2032000 h 2032000"/>
              <a:gd name="connisteX5" fmla="*/ 0 w 5334000"/>
              <a:gd name="connsiteY5" fmla="*/ 2032000 h 2032000"/>
              <a:gd name="connisteX6" fmla="*/ 0 w 5334000"/>
              <a:gd name="connsiteY6" fmla="*/ 203200 h 203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0" t="0" r="0" b="0"/>
            <a:pathLst>
              <a:path w="5334000" h="2032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130800" y="0"/>
                </a:lnTo>
                <a:cubicBezTo>
                  <a:pt x="5243024" y="0"/>
                  <a:pt x="5334000" y="90976"/>
                  <a:pt x="5334000" y="203200"/>
                </a:cubicBezTo>
                <a:lnTo>
                  <a:pt x="5334000" y="2032000"/>
                </a:lnTo>
                <a:lnTo>
                  <a:pt x="0" y="2032000"/>
                </a:ln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</a:p>
        </p:txBody>
      </p:sp>
      <p:sp>
        <p:nvSpPr>
          <p:cNvPr id="18" name="文本占位符 17"/>
          <p:cNvSpPr>
            <a:spLocks noGrp="1"/>
          </p:cNvSpPr>
          <p:nvPr>
            <p:ph type="body" idx="16388" hasCustomPrompt="1"/>
            <p:custDataLst>
              <p:tags r:id="rId11"/>
            </p:custDataLst>
          </p:nvPr>
        </p:nvSpPr>
        <p:spPr>
          <a:xfrm>
            <a:off x="6553200" y="3759200"/>
            <a:ext cx="47244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9" name="文本占位符 18"/>
          <p:cNvSpPr>
            <a:spLocks noGrp="1"/>
          </p:cNvSpPr>
          <p:nvPr>
            <p:ph type="body" idx="16389" hasCustomPrompt="1"/>
            <p:custDataLst>
              <p:tags r:id="rId12"/>
            </p:custDataLst>
          </p:nvPr>
        </p:nvSpPr>
        <p:spPr>
          <a:xfrm>
            <a:off x="6553200" y="4216400"/>
            <a:ext cx="4724400" cy="1828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57_6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4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12" name="装饰  1"/>
          <p:cNvSpPr>
            <a:spLocks noGrp="1"/>
          </p:cNvSpPr>
          <p:nvPr>
            <p:ph type="body" idx="16390" hasCustomPrompt="1"/>
            <p:custDataLst>
              <p:tags r:id="rId5"/>
            </p:custDataLst>
          </p:nvPr>
        </p:nvSpPr>
        <p:spPr>
          <a:xfrm>
            <a:off x="609600" y="3251200"/>
            <a:ext cx="5334000" cy="2997200"/>
          </a:xfrm>
          <a:custGeom>
            <a:avLst/>
            <a:gdLst>
              <a:gd name="connisteX0" fmla="*/ 0 w 5334000"/>
              <a:gd name="connsiteY0" fmla="*/ 0 h 2997200"/>
              <a:gd name="connisteX1" fmla="*/ 5334000 w 5334000"/>
              <a:gd name="connsiteY1" fmla="*/ 0 h 2997200"/>
              <a:gd name="connisteX2" fmla="*/ 5334000 w 5334000"/>
              <a:gd name="connsiteY2" fmla="*/ 2794000 h 2997200"/>
              <a:gd name="connisteX3" fmla="*/ 5130800 w 5334000"/>
              <a:gd name="connsiteY3" fmla="*/ 2997200 h 2997200"/>
              <a:gd name="connisteX4" fmla="*/ 203200 w 5334000"/>
              <a:gd name="connsiteY4" fmla="*/ 2997200 h 2997200"/>
              <a:gd name="connisteX5" fmla="*/ 0 w 5334000"/>
              <a:gd name="connsiteY5" fmla="*/ 2794000 h 2997200"/>
              <a:gd name="connisteX6" fmla="*/ 0 w 5334000"/>
              <a:gd name="connsiteY6" fmla="*/ 0 h 299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0" t="0" r="0" b="0"/>
            <a:pathLst>
              <a:path w="5334000" h="2997200">
                <a:moveTo>
                  <a:pt x="0" y="0"/>
                </a:moveTo>
                <a:lnTo>
                  <a:pt x="5334000" y="0"/>
                </a:lnTo>
                <a:lnTo>
                  <a:pt x="5334000" y="2794000"/>
                </a:lnTo>
                <a:cubicBezTo>
                  <a:pt x="5334000" y="2906224"/>
                  <a:pt x="5243024" y="2997200"/>
                  <a:pt x="5130800" y="2997200"/>
                </a:cubicBezTo>
                <a:lnTo>
                  <a:pt x="203200" y="2997200"/>
                </a:lnTo>
                <a:cubicBezTo>
                  <a:pt x="90976" y="2997200"/>
                  <a:pt x="0" y="2906224"/>
                  <a:pt x="0" y="279400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3" name="图片占位符 12"/>
          <p:cNvSpPr>
            <a:spLocks noGrp="1"/>
          </p:cNvSpPr>
          <p:nvPr>
            <p:ph type="pic" idx="16391" hasCustomPrompt="1"/>
            <p:custDataLst>
              <p:tags r:id="rId6"/>
            </p:custDataLst>
          </p:nvPr>
        </p:nvSpPr>
        <p:spPr>
          <a:xfrm>
            <a:off x="609600" y="1524000"/>
            <a:ext cx="5334000" cy="1727200"/>
          </a:xfrm>
          <a:custGeom>
            <a:avLst/>
            <a:gdLst>
              <a:gd name="connisteX0" fmla="*/ 0 w 5334000"/>
              <a:gd name="connsiteY0" fmla="*/ 203200 h 1727200"/>
              <a:gd name="connisteX1" fmla="*/ 203200 w 5334000"/>
              <a:gd name="connsiteY1" fmla="*/ 0 h 1727200"/>
              <a:gd name="connisteX2" fmla="*/ 5130800 w 5334000"/>
              <a:gd name="connsiteY2" fmla="*/ 0 h 1727200"/>
              <a:gd name="connisteX3" fmla="*/ 5334000 w 5334000"/>
              <a:gd name="connsiteY3" fmla="*/ 203200 h 1727200"/>
              <a:gd name="connisteX4" fmla="*/ 5334000 w 5334000"/>
              <a:gd name="connsiteY4" fmla="*/ 1727200 h 1727200"/>
              <a:gd name="connisteX5" fmla="*/ 0 w 5334000"/>
              <a:gd name="connsiteY5" fmla="*/ 1727200 h 1727200"/>
              <a:gd name="connisteX6" fmla="*/ 0 w 5334000"/>
              <a:gd name="connsiteY6" fmla="*/ 2032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0" t="0" r="0" b="0"/>
            <a:pathLst>
              <a:path w="5334000" h="1727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130800" y="0"/>
                </a:lnTo>
                <a:cubicBezTo>
                  <a:pt x="5243024" y="0"/>
                  <a:pt x="5334000" y="90976"/>
                  <a:pt x="5334000" y="203200"/>
                </a:cubicBezTo>
                <a:lnTo>
                  <a:pt x="5334000" y="1727200"/>
                </a:lnTo>
                <a:lnTo>
                  <a:pt x="0" y="1727200"/>
                </a:ln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7"/>
            </p:custDataLst>
          </p:nvPr>
        </p:nvSpPr>
        <p:spPr>
          <a:xfrm>
            <a:off x="914400" y="3556000"/>
            <a:ext cx="47244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8"/>
            </p:custDataLst>
          </p:nvPr>
        </p:nvSpPr>
        <p:spPr>
          <a:xfrm>
            <a:off x="914400" y="4114800"/>
            <a:ext cx="4724400" cy="1828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16" name="装饰  5"/>
          <p:cNvSpPr>
            <a:spLocks noGrp="1"/>
          </p:cNvSpPr>
          <p:nvPr>
            <p:ph type="body" idx="16392" hasCustomPrompt="1"/>
            <p:custDataLst>
              <p:tags r:id="rId9"/>
            </p:custDataLst>
          </p:nvPr>
        </p:nvSpPr>
        <p:spPr>
          <a:xfrm>
            <a:off x="6248400" y="3251200"/>
            <a:ext cx="5334000" cy="2997200"/>
          </a:xfrm>
          <a:custGeom>
            <a:avLst/>
            <a:gdLst>
              <a:gd name="connisteX0" fmla="*/ 0 w 5334000"/>
              <a:gd name="connsiteY0" fmla="*/ 0 h 2997200"/>
              <a:gd name="connisteX1" fmla="*/ 5334000 w 5334000"/>
              <a:gd name="connsiteY1" fmla="*/ 0 h 2997200"/>
              <a:gd name="connisteX2" fmla="*/ 5334000 w 5334000"/>
              <a:gd name="connsiteY2" fmla="*/ 2794000 h 2997200"/>
              <a:gd name="connisteX3" fmla="*/ 5130800 w 5334000"/>
              <a:gd name="connsiteY3" fmla="*/ 2997200 h 2997200"/>
              <a:gd name="connisteX4" fmla="*/ 203200 w 5334000"/>
              <a:gd name="connsiteY4" fmla="*/ 2997200 h 2997200"/>
              <a:gd name="connisteX5" fmla="*/ 0 w 5334000"/>
              <a:gd name="connsiteY5" fmla="*/ 2794000 h 2997200"/>
              <a:gd name="connisteX6" fmla="*/ 0 w 5334000"/>
              <a:gd name="connsiteY6" fmla="*/ 0 h 299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0" t="0" r="0" b="0"/>
            <a:pathLst>
              <a:path w="5334000" h="2997200">
                <a:moveTo>
                  <a:pt x="0" y="0"/>
                </a:moveTo>
                <a:lnTo>
                  <a:pt x="5334000" y="0"/>
                </a:lnTo>
                <a:lnTo>
                  <a:pt x="5334000" y="2794000"/>
                </a:lnTo>
                <a:cubicBezTo>
                  <a:pt x="5334000" y="2906224"/>
                  <a:pt x="5243024" y="2997200"/>
                  <a:pt x="5130800" y="2997200"/>
                </a:cubicBezTo>
                <a:lnTo>
                  <a:pt x="203200" y="2997200"/>
                </a:lnTo>
                <a:cubicBezTo>
                  <a:pt x="90976" y="2997200"/>
                  <a:pt x="0" y="2906224"/>
                  <a:pt x="0" y="279400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7" name="图片占位符 16"/>
          <p:cNvSpPr>
            <a:spLocks noGrp="1"/>
          </p:cNvSpPr>
          <p:nvPr>
            <p:ph type="pic" idx="16393" hasCustomPrompt="1"/>
            <p:custDataLst>
              <p:tags r:id="rId10"/>
            </p:custDataLst>
          </p:nvPr>
        </p:nvSpPr>
        <p:spPr>
          <a:xfrm>
            <a:off x="6248400" y="1524000"/>
            <a:ext cx="5334000" cy="1727200"/>
          </a:xfrm>
          <a:custGeom>
            <a:avLst/>
            <a:gdLst>
              <a:gd name="connisteX0" fmla="*/ 0 w 5334000"/>
              <a:gd name="connsiteY0" fmla="*/ 203200 h 1727200"/>
              <a:gd name="connisteX1" fmla="*/ 203200 w 5334000"/>
              <a:gd name="connsiteY1" fmla="*/ 0 h 1727200"/>
              <a:gd name="connisteX2" fmla="*/ 5130800 w 5334000"/>
              <a:gd name="connsiteY2" fmla="*/ 0 h 1727200"/>
              <a:gd name="connisteX3" fmla="*/ 5334000 w 5334000"/>
              <a:gd name="connsiteY3" fmla="*/ 203200 h 1727200"/>
              <a:gd name="connisteX4" fmla="*/ 5334000 w 5334000"/>
              <a:gd name="connsiteY4" fmla="*/ 1727200 h 1727200"/>
              <a:gd name="connisteX5" fmla="*/ 0 w 5334000"/>
              <a:gd name="connsiteY5" fmla="*/ 1727200 h 1727200"/>
              <a:gd name="connisteX6" fmla="*/ 0 w 5334000"/>
              <a:gd name="connsiteY6" fmla="*/ 2032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0" t="0" r="0" b="0"/>
            <a:pathLst>
              <a:path w="5334000" h="1727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130800" y="0"/>
                </a:lnTo>
                <a:cubicBezTo>
                  <a:pt x="5243024" y="0"/>
                  <a:pt x="5334000" y="90976"/>
                  <a:pt x="5334000" y="203200"/>
                </a:cubicBezTo>
                <a:lnTo>
                  <a:pt x="5334000" y="1727200"/>
                </a:lnTo>
                <a:lnTo>
                  <a:pt x="0" y="1727200"/>
                </a:ln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</a:p>
        </p:txBody>
      </p:sp>
      <p:sp>
        <p:nvSpPr>
          <p:cNvPr id="18" name="文本占位符 17"/>
          <p:cNvSpPr>
            <a:spLocks noGrp="1"/>
          </p:cNvSpPr>
          <p:nvPr>
            <p:ph type="body" idx="16388" hasCustomPrompt="1"/>
            <p:custDataLst>
              <p:tags r:id="rId11"/>
            </p:custDataLst>
          </p:nvPr>
        </p:nvSpPr>
        <p:spPr>
          <a:xfrm>
            <a:off x="6553200" y="3556000"/>
            <a:ext cx="47244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9" name="文本占位符 18"/>
          <p:cNvSpPr>
            <a:spLocks noGrp="1"/>
          </p:cNvSpPr>
          <p:nvPr>
            <p:ph type="body" idx="16389" hasCustomPrompt="1"/>
            <p:custDataLst>
              <p:tags r:id="rId12"/>
            </p:custDataLst>
          </p:nvPr>
        </p:nvSpPr>
        <p:spPr>
          <a:xfrm>
            <a:off x="6553200" y="4114800"/>
            <a:ext cx="4724400" cy="1828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42_1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4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12" name="内容占位符 11"/>
          <p:cNvSpPr>
            <a:spLocks noGrp="1"/>
          </p:cNvSpPr>
          <p:nvPr>
            <p:ph idx="16390" hasCustomPrompt="1"/>
            <p:custDataLst>
              <p:tags r:id="rId5"/>
            </p:custDataLst>
          </p:nvPr>
        </p:nvSpPr>
        <p:spPr>
          <a:xfrm>
            <a:off x="609600" y="1524000"/>
            <a:ext cx="10972800" cy="2235200"/>
          </a:xfrm>
          <a:custGeom>
            <a:avLst/>
            <a:gdLst>
              <a:gd name="connisteX0" fmla="*/ 0 w 10972800"/>
              <a:gd name="connsiteY0" fmla="*/ 203200 h 2235200"/>
              <a:gd name="connisteX1" fmla="*/ 203200 w 10972800"/>
              <a:gd name="connsiteY1" fmla="*/ 0 h 2235200"/>
              <a:gd name="connisteX2" fmla="*/ 10769600 w 10972800"/>
              <a:gd name="connsiteY2" fmla="*/ 0 h 2235200"/>
              <a:gd name="connisteX3" fmla="*/ 10972800 w 10972800"/>
              <a:gd name="connsiteY3" fmla="*/ 203200 h 2235200"/>
              <a:gd name="connisteX4" fmla="*/ 10972800 w 10972800"/>
              <a:gd name="connsiteY4" fmla="*/ 2032000 h 2235200"/>
              <a:gd name="connisteX5" fmla="*/ 10769600 w 10972800"/>
              <a:gd name="connsiteY5" fmla="*/ 2235200 h 2235200"/>
              <a:gd name="connisteX6" fmla="*/ 203200 w 10972800"/>
              <a:gd name="connsiteY6" fmla="*/ 2235200 h 2235200"/>
              <a:gd name="connisteX7" fmla="*/ 0 w 10972800"/>
              <a:gd name="connsiteY7" fmla="*/ 2032000 h 2235200"/>
              <a:gd name="connisteX8" fmla="*/ 0 w 10972800"/>
              <a:gd name="connsiteY8" fmla="*/ 203200 h 2235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10972800" h="2235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2032000"/>
                </a:lnTo>
                <a:cubicBezTo>
                  <a:pt x="10972800" y="2144224"/>
                  <a:pt x="10881824" y="2235200"/>
                  <a:pt x="10769600" y="2235200"/>
                </a:cubicBezTo>
                <a:lnTo>
                  <a:pt x="203200" y="2235200"/>
                </a:lnTo>
                <a:cubicBezTo>
                  <a:pt x="90976" y="2235200"/>
                  <a:pt x="0" y="2144224"/>
                  <a:pt x="0" y="20320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3" name="装饰  2"/>
          <p:cNvSpPr>
            <a:spLocks noGrp="1"/>
          </p:cNvSpPr>
          <p:nvPr>
            <p:ph type="body" idx="16391" hasCustomPrompt="1"/>
            <p:custDataLst>
              <p:tags r:id="rId6"/>
            </p:custDataLst>
          </p:nvPr>
        </p:nvSpPr>
        <p:spPr>
          <a:xfrm>
            <a:off x="609600" y="4216400"/>
            <a:ext cx="50800" cy="2032000"/>
          </a:xfrm>
          <a:custGeom>
            <a:avLst/>
            <a:gdLst>
              <a:gd name="connisteX0" fmla="*/ 0 w 50800"/>
              <a:gd name="connsiteY0" fmla="*/ 25400 h 2032000"/>
              <a:gd name="connisteX1" fmla="*/ 25400 w 50800"/>
              <a:gd name="connsiteY1" fmla="*/ 0 h 2032000"/>
              <a:gd name="connisteX2" fmla="*/ 25400 w 50800"/>
              <a:gd name="connsiteY2" fmla="*/ 0 h 2032000"/>
              <a:gd name="connisteX3" fmla="*/ 50800 w 50800"/>
              <a:gd name="connsiteY3" fmla="*/ 25400 h 2032000"/>
              <a:gd name="connisteX4" fmla="*/ 50800 w 50800"/>
              <a:gd name="connsiteY4" fmla="*/ 2006600 h 2032000"/>
              <a:gd name="connisteX5" fmla="*/ 25400 w 50800"/>
              <a:gd name="connsiteY5" fmla="*/ 2032000 h 2032000"/>
              <a:gd name="connisteX6" fmla="*/ 25400 w 50800"/>
              <a:gd name="connsiteY6" fmla="*/ 2032000 h 2032000"/>
              <a:gd name="connisteX7" fmla="*/ 0 w 50800"/>
              <a:gd name="connsiteY7" fmla="*/ 2006600 h 2032000"/>
              <a:gd name="connisteX8" fmla="*/ 0 w 50800"/>
              <a:gd name="connsiteY8" fmla="*/ 25400 h 203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50800" h="20320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2006600"/>
                </a:lnTo>
                <a:cubicBezTo>
                  <a:pt x="50800" y="2020628"/>
                  <a:pt x="39428" y="2032000"/>
                  <a:pt x="25400" y="2032000"/>
                </a:cubicBezTo>
                <a:lnTo>
                  <a:pt x="25400" y="2032000"/>
                </a:lnTo>
                <a:cubicBezTo>
                  <a:pt x="11372" y="2032000"/>
                  <a:pt x="0" y="2020628"/>
                  <a:pt x="0" y="20066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7"/>
            </p:custDataLst>
          </p:nvPr>
        </p:nvSpPr>
        <p:spPr>
          <a:xfrm>
            <a:off x="762000" y="4216400"/>
            <a:ext cx="5029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8"/>
            </p:custDataLst>
          </p:nvPr>
        </p:nvSpPr>
        <p:spPr>
          <a:xfrm>
            <a:off x="762000" y="4724400"/>
            <a:ext cx="5029200" cy="15240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16" name="装饰  5"/>
          <p:cNvSpPr>
            <a:spLocks noGrp="1"/>
          </p:cNvSpPr>
          <p:nvPr>
            <p:ph type="body" idx="16392" hasCustomPrompt="1"/>
            <p:custDataLst>
              <p:tags r:id="rId9"/>
            </p:custDataLst>
          </p:nvPr>
        </p:nvSpPr>
        <p:spPr>
          <a:xfrm>
            <a:off x="6400800" y="4216400"/>
            <a:ext cx="50800" cy="2032000"/>
          </a:xfrm>
          <a:custGeom>
            <a:avLst/>
            <a:gdLst>
              <a:gd name="connisteX0" fmla="*/ 0 w 50800"/>
              <a:gd name="connsiteY0" fmla="*/ 25400 h 2032000"/>
              <a:gd name="connisteX1" fmla="*/ 25400 w 50800"/>
              <a:gd name="connsiteY1" fmla="*/ 0 h 2032000"/>
              <a:gd name="connisteX2" fmla="*/ 25400 w 50800"/>
              <a:gd name="connsiteY2" fmla="*/ 0 h 2032000"/>
              <a:gd name="connisteX3" fmla="*/ 50800 w 50800"/>
              <a:gd name="connsiteY3" fmla="*/ 25400 h 2032000"/>
              <a:gd name="connisteX4" fmla="*/ 50800 w 50800"/>
              <a:gd name="connsiteY4" fmla="*/ 2006600 h 2032000"/>
              <a:gd name="connisteX5" fmla="*/ 25400 w 50800"/>
              <a:gd name="connsiteY5" fmla="*/ 2032000 h 2032000"/>
              <a:gd name="connisteX6" fmla="*/ 25400 w 50800"/>
              <a:gd name="connsiteY6" fmla="*/ 2032000 h 2032000"/>
              <a:gd name="connisteX7" fmla="*/ 0 w 50800"/>
              <a:gd name="connsiteY7" fmla="*/ 2006600 h 2032000"/>
              <a:gd name="connisteX8" fmla="*/ 0 w 50800"/>
              <a:gd name="connsiteY8" fmla="*/ 25400 h 203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50800" h="20320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2006600"/>
                </a:lnTo>
                <a:cubicBezTo>
                  <a:pt x="50800" y="2020628"/>
                  <a:pt x="39428" y="2032000"/>
                  <a:pt x="25400" y="2032000"/>
                </a:cubicBezTo>
                <a:lnTo>
                  <a:pt x="25400" y="2032000"/>
                </a:lnTo>
                <a:cubicBezTo>
                  <a:pt x="11372" y="2032000"/>
                  <a:pt x="0" y="2020628"/>
                  <a:pt x="0" y="20066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idx="16388" hasCustomPrompt="1"/>
            <p:custDataLst>
              <p:tags r:id="rId10"/>
            </p:custDataLst>
          </p:nvPr>
        </p:nvSpPr>
        <p:spPr>
          <a:xfrm>
            <a:off x="6553200" y="4216400"/>
            <a:ext cx="5029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8" name="文本占位符 17"/>
          <p:cNvSpPr>
            <a:spLocks noGrp="1"/>
          </p:cNvSpPr>
          <p:nvPr>
            <p:ph type="body" idx="16389" hasCustomPrompt="1"/>
            <p:custDataLst>
              <p:tags r:id="rId11"/>
            </p:custDataLst>
          </p:nvPr>
        </p:nvSpPr>
        <p:spPr>
          <a:xfrm>
            <a:off x="6553200" y="4724400"/>
            <a:ext cx="5029200" cy="15240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39_19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4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12" name="装饰  1"/>
          <p:cNvSpPr>
            <a:spLocks noGrp="1"/>
          </p:cNvSpPr>
          <p:nvPr>
            <p:ph type="body" idx="16393" hasCustomPrompt="1"/>
            <p:custDataLst>
              <p:tags r:id="rId5"/>
            </p:custDataLst>
          </p:nvPr>
        </p:nvSpPr>
        <p:spPr>
          <a:xfrm>
            <a:off x="609600" y="1524000"/>
            <a:ext cx="10972800" cy="1473200"/>
          </a:xfrm>
          <a:custGeom>
            <a:avLst/>
            <a:gdLst>
              <a:gd name="connisteX0" fmla="*/ 0 w 10972800"/>
              <a:gd name="connsiteY0" fmla="*/ 203200 h 1473200"/>
              <a:gd name="connisteX1" fmla="*/ 203200 w 10972800"/>
              <a:gd name="connsiteY1" fmla="*/ 0 h 1473200"/>
              <a:gd name="connisteX2" fmla="*/ 10769600 w 10972800"/>
              <a:gd name="connsiteY2" fmla="*/ 0 h 1473200"/>
              <a:gd name="connisteX3" fmla="*/ 10972800 w 10972800"/>
              <a:gd name="connsiteY3" fmla="*/ 203200 h 1473200"/>
              <a:gd name="connisteX4" fmla="*/ 10972800 w 10972800"/>
              <a:gd name="connsiteY4" fmla="*/ 1270000 h 1473200"/>
              <a:gd name="connisteX5" fmla="*/ 10769600 w 10972800"/>
              <a:gd name="connsiteY5" fmla="*/ 1473200 h 1473200"/>
              <a:gd name="connisteX6" fmla="*/ 203200 w 10972800"/>
              <a:gd name="connsiteY6" fmla="*/ 1473200 h 1473200"/>
              <a:gd name="connisteX7" fmla="*/ 0 w 10972800"/>
              <a:gd name="connsiteY7" fmla="*/ 1270000 h 1473200"/>
              <a:gd name="connisteX8" fmla="*/ 0 w 10972800"/>
              <a:gd name="connsiteY8" fmla="*/ 203200 h 1473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10972800" h="1473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1270000"/>
                </a:lnTo>
                <a:cubicBezTo>
                  <a:pt x="10972800" y="1382224"/>
                  <a:pt x="10881824" y="1473200"/>
                  <a:pt x="10769600" y="1473200"/>
                </a:cubicBezTo>
                <a:lnTo>
                  <a:pt x="203200" y="1473200"/>
                </a:lnTo>
                <a:cubicBezTo>
                  <a:pt x="90976" y="1473200"/>
                  <a:pt x="0" y="1382224"/>
                  <a:pt x="0" y="12700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3" name="图片占位符 12"/>
          <p:cNvSpPr>
            <a:spLocks noGrp="1"/>
          </p:cNvSpPr>
          <p:nvPr>
            <p:ph type="pic" idx="16392" hasCustomPrompt="1"/>
            <p:custDataLst>
              <p:tags r:id="rId6"/>
            </p:custDataLst>
          </p:nvPr>
        </p:nvSpPr>
        <p:spPr>
          <a:xfrm>
            <a:off x="914400" y="1879600"/>
            <a:ext cx="762000" cy="762000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7"/>
            </p:custDataLst>
          </p:nvPr>
        </p:nvSpPr>
        <p:spPr>
          <a:xfrm>
            <a:off x="1879600" y="1879600"/>
            <a:ext cx="93980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8"/>
            </p:custDataLst>
          </p:nvPr>
        </p:nvSpPr>
        <p:spPr>
          <a:xfrm>
            <a:off x="1879600" y="2336800"/>
            <a:ext cx="9398000" cy="304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16" name="装饰  5"/>
          <p:cNvSpPr>
            <a:spLocks noGrp="1"/>
          </p:cNvSpPr>
          <p:nvPr>
            <p:ph type="body" idx="16395" hasCustomPrompt="1"/>
            <p:custDataLst>
              <p:tags r:id="rId9"/>
            </p:custDataLst>
          </p:nvPr>
        </p:nvSpPr>
        <p:spPr>
          <a:xfrm>
            <a:off x="609600" y="3149600"/>
            <a:ext cx="10972800" cy="1473200"/>
          </a:xfrm>
          <a:custGeom>
            <a:avLst/>
            <a:gdLst>
              <a:gd name="connisteX0" fmla="*/ 0 w 10972800"/>
              <a:gd name="connsiteY0" fmla="*/ 203200 h 1473200"/>
              <a:gd name="connisteX1" fmla="*/ 203200 w 10972800"/>
              <a:gd name="connsiteY1" fmla="*/ 0 h 1473200"/>
              <a:gd name="connisteX2" fmla="*/ 10769600 w 10972800"/>
              <a:gd name="connsiteY2" fmla="*/ 0 h 1473200"/>
              <a:gd name="connisteX3" fmla="*/ 10972800 w 10972800"/>
              <a:gd name="connsiteY3" fmla="*/ 203200 h 1473200"/>
              <a:gd name="connisteX4" fmla="*/ 10972800 w 10972800"/>
              <a:gd name="connsiteY4" fmla="*/ 1270000 h 1473200"/>
              <a:gd name="connisteX5" fmla="*/ 10769600 w 10972800"/>
              <a:gd name="connsiteY5" fmla="*/ 1473200 h 1473200"/>
              <a:gd name="connisteX6" fmla="*/ 203200 w 10972800"/>
              <a:gd name="connsiteY6" fmla="*/ 1473200 h 1473200"/>
              <a:gd name="connisteX7" fmla="*/ 0 w 10972800"/>
              <a:gd name="connsiteY7" fmla="*/ 1270000 h 1473200"/>
              <a:gd name="connisteX8" fmla="*/ 0 w 10972800"/>
              <a:gd name="connsiteY8" fmla="*/ 203200 h 1473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10972800" h="1473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1270000"/>
                </a:lnTo>
                <a:cubicBezTo>
                  <a:pt x="10972800" y="1382224"/>
                  <a:pt x="10881824" y="1473200"/>
                  <a:pt x="10769600" y="1473200"/>
                </a:cubicBezTo>
                <a:lnTo>
                  <a:pt x="203200" y="1473200"/>
                </a:lnTo>
                <a:cubicBezTo>
                  <a:pt x="90976" y="1473200"/>
                  <a:pt x="0" y="1382224"/>
                  <a:pt x="0" y="12700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7" name="图片占位符 16"/>
          <p:cNvSpPr>
            <a:spLocks noGrp="1"/>
          </p:cNvSpPr>
          <p:nvPr>
            <p:ph type="pic" idx="16394" hasCustomPrompt="1"/>
            <p:custDataLst>
              <p:tags r:id="rId10"/>
            </p:custDataLst>
          </p:nvPr>
        </p:nvSpPr>
        <p:spPr>
          <a:xfrm>
            <a:off x="914400" y="3505200"/>
            <a:ext cx="762000" cy="762000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</a:p>
        </p:txBody>
      </p:sp>
      <p:sp>
        <p:nvSpPr>
          <p:cNvPr id="18" name="文本占位符 17"/>
          <p:cNvSpPr>
            <a:spLocks noGrp="1"/>
          </p:cNvSpPr>
          <p:nvPr>
            <p:ph type="body" idx="16388" hasCustomPrompt="1"/>
            <p:custDataLst>
              <p:tags r:id="rId11"/>
            </p:custDataLst>
          </p:nvPr>
        </p:nvSpPr>
        <p:spPr>
          <a:xfrm>
            <a:off x="1879600" y="3505200"/>
            <a:ext cx="93980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9" name="文本占位符 18"/>
          <p:cNvSpPr>
            <a:spLocks noGrp="1"/>
          </p:cNvSpPr>
          <p:nvPr>
            <p:ph type="body" idx="16389" hasCustomPrompt="1"/>
            <p:custDataLst>
              <p:tags r:id="rId12"/>
            </p:custDataLst>
          </p:nvPr>
        </p:nvSpPr>
        <p:spPr>
          <a:xfrm>
            <a:off x="1879600" y="3962400"/>
            <a:ext cx="9398000" cy="304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20" name="装饰  9"/>
          <p:cNvSpPr>
            <a:spLocks noGrp="1"/>
          </p:cNvSpPr>
          <p:nvPr>
            <p:ph type="body" idx="16397" hasCustomPrompt="1"/>
            <p:custDataLst>
              <p:tags r:id="rId13"/>
            </p:custDataLst>
          </p:nvPr>
        </p:nvSpPr>
        <p:spPr>
          <a:xfrm>
            <a:off x="609600" y="4775200"/>
            <a:ext cx="10972800" cy="1473200"/>
          </a:xfrm>
          <a:custGeom>
            <a:avLst/>
            <a:gdLst>
              <a:gd name="connisteX0" fmla="*/ 0 w 10972800"/>
              <a:gd name="connsiteY0" fmla="*/ 203200 h 1473200"/>
              <a:gd name="connisteX1" fmla="*/ 203200 w 10972800"/>
              <a:gd name="connsiteY1" fmla="*/ 0 h 1473200"/>
              <a:gd name="connisteX2" fmla="*/ 10769600 w 10972800"/>
              <a:gd name="connsiteY2" fmla="*/ 0 h 1473200"/>
              <a:gd name="connisteX3" fmla="*/ 10972800 w 10972800"/>
              <a:gd name="connsiteY3" fmla="*/ 203200 h 1473200"/>
              <a:gd name="connisteX4" fmla="*/ 10972800 w 10972800"/>
              <a:gd name="connsiteY4" fmla="*/ 1270000 h 1473200"/>
              <a:gd name="connisteX5" fmla="*/ 10769600 w 10972800"/>
              <a:gd name="connsiteY5" fmla="*/ 1473200 h 1473200"/>
              <a:gd name="connisteX6" fmla="*/ 203200 w 10972800"/>
              <a:gd name="connsiteY6" fmla="*/ 1473200 h 1473200"/>
              <a:gd name="connisteX7" fmla="*/ 0 w 10972800"/>
              <a:gd name="connsiteY7" fmla="*/ 1270000 h 1473200"/>
              <a:gd name="connisteX8" fmla="*/ 0 w 10972800"/>
              <a:gd name="connsiteY8" fmla="*/ 203200 h 1473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10972800" h="1473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1270000"/>
                </a:lnTo>
                <a:cubicBezTo>
                  <a:pt x="10972800" y="1382224"/>
                  <a:pt x="10881824" y="1473200"/>
                  <a:pt x="10769600" y="1473200"/>
                </a:cubicBezTo>
                <a:lnTo>
                  <a:pt x="203200" y="1473200"/>
                </a:lnTo>
                <a:cubicBezTo>
                  <a:pt x="90976" y="1473200"/>
                  <a:pt x="0" y="1382224"/>
                  <a:pt x="0" y="12700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21" name="图片占位符 20"/>
          <p:cNvSpPr>
            <a:spLocks noGrp="1"/>
          </p:cNvSpPr>
          <p:nvPr>
            <p:ph type="pic" idx="16396" hasCustomPrompt="1"/>
            <p:custDataLst>
              <p:tags r:id="rId14"/>
            </p:custDataLst>
          </p:nvPr>
        </p:nvSpPr>
        <p:spPr>
          <a:xfrm>
            <a:off x="914400" y="5130800"/>
            <a:ext cx="762000" cy="762000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</a:p>
        </p:txBody>
      </p:sp>
      <p:sp>
        <p:nvSpPr>
          <p:cNvPr id="22" name="文本占位符 21"/>
          <p:cNvSpPr>
            <a:spLocks noGrp="1"/>
          </p:cNvSpPr>
          <p:nvPr>
            <p:ph type="body" idx="16390" hasCustomPrompt="1"/>
            <p:custDataLst>
              <p:tags r:id="rId15"/>
            </p:custDataLst>
          </p:nvPr>
        </p:nvSpPr>
        <p:spPr>
          <a:xfrm>
            <a:off x="1879600" y="5130800"/>
            <a:ext cx="93980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23" name="文本占位符 22"/>
          <p:cNvSpPr>
            <a:spLocks noGrp="1"/>
          </p:cNvSpPr>
          <p:nvPr>
            <p:ph type="body" idx="16391" hasCustomPrompt="1"/>
            <p:custDataLst>
              <p:tags r:id="rId16"/>
            </p:custDataLst>
          </p:nvPr>
        </p:nvSpPr>
        <p:spPr>
          <a:xfrm>
            <a:off x="1879600" y="5588000"/>
            <a:ext cx="9398000" cy="304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51_2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4"/>
            </p:custDataLst>
          </p:nvPr>
        </p:nvSpPr>
        <p:spPr>
          <a:xfrm>
            <a:off x="609600" y="34798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12" name="内容占位符 11"/>
          <p:cNvSpPr>
            <a:spLocks noGrp="1"/>
          </p:cNvSpPr>
          <p:nvPr>
            <p:ph idx="16394" hasCustomPrompt="1"/>
            <p:custDataLst>
              <p:tags r:id="rId5"/>
            </p:custDataLst>
          </p:nvPr>
        </p:nvSpPr>
        <p:spPr>
          <a:xfrm>
            <a:off x="609600" y="609600"/>
            <a:ext cx="10972800" cy="2336800"/>
          </a:xfrm>
          <a:custGeom>
            <a:avLst/>
            <a:gdLst>
              <a:gd name="connisteX0" fmla="*/ 0 w 10972800"/>
              <a:gd name="connsiteY0" fmla="*/ 203200 h 2336800"/>
              <a:gd name="connisteX1" fmla="*/ 203200 w 10972800"/>
              <a:gd name="connsiteY1" fmla="*/ 0 h 2336800"/>
              <a:gd name="connisteX2" fmla="*/ 10769600 w 10972800"/>
              <a:gd name="connsiteY2" fmla="*/ 0 h 2336800"/>
              <a:gd name="connisteX3" fmla="*/ 10972800 w 10972800"/>
              <a:gd name="connsiteY3" fmla="*/ 203200 h 2336800"/>
              <a:gd name="connisteX4" fmla="*/ 10972800 w 10972800"/>
              <a:gd name="connsiteY4" fmla="*/ 2133600 h 2336800"/>
              <a:gd name="connisteX5" fmla="*/ 10769600 w 10972800"/>
              <a:gd name="connsiteY5" fmla="*/ 2336800 h 2336800"/>
              <a:gd name="connisteX6" fmla="*/ 203200 w 10972800"/>
              <a:gd name="connsiteY6" fmla="*/ 2336800 h 2336800"/>
              <a:gd name="connisteX7" fmla="*/ 0 w 10972800"/>
              <a:gd name="connsiteY7" fmla="*/ 2133600 h 2336800"/>
              <a:gd name="connisteX8" fmla="*/ 0 w 10972800"/>
              <a:gd name="connsiteY8" fmla="*/ 203200 h 2336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10972800" h="2336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2133600"/>
                </a:lnTo>
                <a:cubicBezTo>
                  <a:pt x="10972800" y="2245824"/>
                  <a:pt x="10881824" y="2336800"/>
                  <a:pt x="10769600" y="2336800"/>
                </a:cubicBezTo>
                <a:lnTo>
                  <a:pt x="203200" y="2336800"/>
                </a:lnTo>
                <a:cubicBezTo>
                  <a:pt x="90976" y="2336800"/>
                  <a:pt x="0" y="2245824"/>
                  <a:pt x="0" y="21336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idx="16386" hasCustomPrompt="1"/>
            <p:custDataLst>
              <p:tags r:id="rId6"/>
            </p:custDataLst>
          </p:nvPr>
        </p:nvSpPr>
        <p:spPr>
          <a:xfrm>
            <a:off x="609600" y="4470400"/>
            <a:ext cx="22860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项标题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idx="16387" hasCustomPrompt="1"/>
            <p:custDataLst>
              <p:tags r:id="rId7"/>
            </p:custDataLst>
          </p:nvPr>
        </p:nvSpPr>
        <p:spPr>
          <a:xfrm>
            <a:off x="609600" y="5029200"/>
            <a:ext cx="22860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idx="16388" hasCustomPrompt="1"/>
            <p:custDataLst>
              <p:tags r:id="rId8"/>
            </p:custDataLst>
          </p:nvPr>
        </p:nvSpPr>
        <p:spPr>
          <a:xfrm>
            <a:off x="3505200" y="4470400"/>
            <a:ext cx="22860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项标题</a:t>
            </a:r>
          </a:p>
        </p:txBody>
      </p:sp>
      <p:sp>
        <p:nvSpPr>
          <p:cNvPr id="16" name="文本占位符 15"/>
          <p:cNvSpPr>
            <a:spLocks noGrp="1"/>
          </p:cNvSpPr>
          <p:nvPr>
            <p:ph type="body" idx="16389" hasCustomPrompt="1"/>
            <p:custDataLst>
              <p:tags r:id="rId9"/>
            </p:custDataLst>
          </p:nvPr>
        </p:nvSpPr>
        <p:spPr>
          <a:xfrm>
            <a:off x="3505200" y="5029200"/>
            <a:ext cx="22860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idx="16390" hasCustomPrompt="1"/>
            <p:custDataLst>
              <p:tags r:id="rId10"/>
            </p:custDataLst>
          </p:nvPr>
        </p:nvSpPr>
        <p:spPr>
          <a:xfrm>
            <a:off x="6400800" y="4470400"/>
            <a:ext cx="22860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项标题</a:t>
            </a:r>
          </a:p>
        </p:txBody>
      </p:sp>
      <p:sp>
        <p:nvSpPr>
          <p:cNvPr id="18" name="文本占位符 17"/>
          <p:cNvSpPr>
            <a:spLocks noGrp="1"/>
          </p:cNvSpPr>
          <p:nvPr>
            <p:ph type="body" idx="16391" hasCustomPrompt="1"/>
            <p:custDataLst>
              <p:tags r:id="rId11"/>
            </p:custDataLst>
          </p:nvPr>
        </p:nvSpPr>
        <p:spPr>
          <a:xfrm>
            <a:off x="6400800" y="5029200"/>
            <a:ext cx="22860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19" name="文本占位符 18"/>
          <p:cNvSpPr>
            <a:spLocks noGrp="1"/>
          </p:cNvSpPr>
          <p:nvPr>
            <p:ph type="body" idx="16392" hasCustomPrompt="1"/>
            <p:custDataLst>
              <p:tags r:id="rId12"/>
            </p:custDataLst>
          </p:nvPr>
        </p:nvSpPr>
        <p:spPr>
          <a:xfrm>
            <a:off x="9296400" y="4470400"/>
            <a:ext cx="22860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项标题</a:t>
            </a:r>
          </a:p>
        </p:txBody>
      </p:sp>
      <p:sp>
        <p:nvSpPr>
          <p:cNvPr id="20" name="文本占位符 19"/>
          <p:cNvSpPr>
            <a:spLocks noGrp="1"/>
          </p:cNvSpPr>
          <p:nvPr>
            <p:ph type="body" idx="16393" hasCustomPrompt="1"/>
            <p:custDataLst>
              <p:tags r:id="rId13"/>
            </p:custDataLst>
          </p:nvPr>
        </p:nvSpPr>
        <p:spPr>
          <a:xfrm>
            <a:off x="9296400" y="5029200"/>
            <a:ext cx="22860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64_16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4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12" name="文本占位符 11"/>
          <p:cNvSpPr>
            <a:spLocks noGrp="1"/>
          </p:cNvSpPr>
          <p:nvPr>
            <p:ph type="body" idx="16386" hasCustomPrompt="1"/>
            <p:custDataLst>
              <p:tags r:id="rId5"/>
            </p:custDataLst>
          </p:nvPr>
        </p:nvSpPr>
        <p:spPr>
          <a:xfrm>
            <a:off x="609600" y="1727200"/>
            <a:ext cx="34544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3" name="装饰  2"/>
          <p:cNvSpPr>
            <a:spLocks noGrp="1"/>
          </p:cNvSpPr>
          <p:nvPr>
            <p:ph type="body" idx="16392" hasCustomPrompt="1"/>
            <p:custDataLst>
              <p:tags r:id="rId6"/>
            </p:custDataLst>
          </p:nvPr>
        </p:nvSpPr>
        <p:spPr>
          <a:xfrm>
            <a:off x="609600" y="2286000"/>
            <a:ext cx="3454400" cy="3759200"/>
          </a:xfrm>
          <a:custGeom>
            <a:avLst/>
            <a:gdLst>
              <a:gd name="connisteX0" fmla="*/ 0 w 3454400"/>
              <a:gd name="connsiteY0" fmla="*/ 203200 h 3759200"/>
              <a:gd name="connisteX1" fmla="*/ 203200 w 3454400"/>
              <a:gd name="connsiteY1" fmla="*/ 0 h 3759200"/>
              <a:gd name="connisteX2" fmla="*/ 3251200 w 3454400"/>
              <a:gd name="connsiteY2" fmla="*/ 0 h 3759200"/>
              <a:gd name="connisteX3" fmla="*/ 3454400 w 3454400"/>
              <a:gd name="connsiteY3" fmla="*/ 203200 h 3759200"/>
              <a:gd name="connisteX4" fmla="*/ 3454400 w 3454400"/>
              <a:gd name="connsiteY4" fmla="*/ 3556000 h 3759200"/>
              <a:gd name="connisteX5" fmla="*/ 3251200 w 3454400"/>
              <a:gd name="connsiteY5" fmla="*/ 3759200 h 3759200"/>
              <a:gd name="connisteX6" fmla="*/ 203200 w 3454400"/>
              <a:gd name="connsiteY6" fmla="*/ 3759200 h 3759200"/>
              <a:gd name="connisteX7" fmla="*/ 0 w 3454400"/>
              <a:gd name="connsiteY7" fmla="*/ 3556000 h 3759200"/>
              <a:gd name="connisteX8" fmla="*/ 0 w 3454400"/>
              <a:gd name="connsiteY8" fmla="*/ 203200 h 3759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3454400" h="3759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251200" y="0"/>
                </a:lnTo>
                <a:cubicBezTo>
                  <a:pt x="3363424" y="0"/>
                  <a:pt x="3454400" y="90976"/>
                  <a:pt x="3454400" y="203200"/>
                </a:cubicBezTo>
                <a:lnTo>
                  <a:pt x="3454400" y="3556000"/>
                </a:lnTo>
                <a:cubicBezTo>
                  <a:pt x="3454400" y="3668224"/>
                  <a:pt x="3363424" y="3759200"/>
                  <a:pt x="3251200" y="3759200"/>
                </a:cubicBezTo>
                <a:lnTo>
                  <a:pt x="203200" y="3759200"/>
                </a:lnTo>
                <a:cubicBezTo>
                  <a:pt x="90976" y="3759200"/>
                  <a:pt x="0" y="3668224"/>
                  <a:pt x="0" y="35560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idx="16387" hasCustomPrompt="1"/>
            <p:custDataLst>
              <p:tags r:id="rId7"/>
            </p:custDataLst>
          </p:nvPr>
        </p:nvSpPr>
        <p:spPr>
          <a:xfrm>
            <a:off x="914400" y="2946400"/>
            <a:ext cx="2844800" cy="2438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idx="16388" hasCustomPrompt="1"/>
            <p:custDataLst>
              <p:tags r:id="rId8"/>
            </p:custDataLst>
          </p:nvPr>
        </p:nvSpPr>
        <p:spPr>
          <a:xfrm>
            <a:off x="4368800" y="1727200"/>
            <a:ext cx="34544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6" name="装饰  5"/>
          <p:cNvSpPr>
            <a:spLocks noGrp="1"/>
          </p:cNvSpPr>
          <p:nvPr>
            <p:ph type="body" idx="16393" hasCustomPrompt="1"/>
            <p:custDataLst>
              <p:tags r:id="rId9"/>
            </p:custDataLst>
          </p:nvPr>
        </p:nvSpPr>
        <p:spPr>
          <a:xfrm>
            <a:off x="4368800" y="2286000"/>
            <a:ext cx="3454400" cy="3759200"/>
          </a:xfrm>
          <a:custGeom>
            <a:avLst/>
            <a:gdLst>
              <a:gd name="connisteX0" fmla="*/ 0 w 3454400"/>
              <a:gd name="connsiteY0" fmla="*/ 203200 h 3759200"/>
              <a:gd name="connisteX1" fmla="*/ 203200 w 3454400"/>
              <a:gd name="connsiteY1" fmla="*/ 0 h 3759200"/>
              <a:gd name="connisteX2" fmla="*/ 3251200 w 3454400"/>
              <a:gd name="connsiteY2" fmla="*/ 0 h 3759200"/>
              <a:gd name="connisteX3" fmla="*/ 3454400 w 3454400"/>
              <a:gd name="connsiteY3" fmla="*/ 203200 h 3759200"/>
              <a:gd name="connisteX4" fmla="*/ 3454400 w 3454400"/>
              <a:gd name="connsiteY4" fmla="*/ 3556000 h 3759200"/>
              <a:gd name="connisteX5" fmla="*/ 3251200 w 3454400"/>
              <a:gd name="connsiteY5" fmla="*/ 3759200 h 3759200"/>
              <a:gd name="connisteX6" fmla="*/ 203200 w 3454400"/>
              <a:gd name="connsiteY6" fmla="*/ 3759200 h 3759200"/>
              <a:gd name="connisteX7" fmla="*/ 0 w 3454400"/>
              <a:gd name="connsiteY7" fmla="*/ 3556000 h 3759200"/>
              <a:gd name="connisteX8" fmla="*/ 0 w 3454400"/>
              <a:gd name="connsiteY8" fmla="*/ 203200 h 3759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3454400" h="3759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251200" y="0"/>
                </a:lnTo>
                <a:cubicBezTo>
                  <a:pt x="3363424" y="0"/>
                  <a:pt x="3454400" y="90976"/>
                  <a:pt x="3454400" y="203200"/>
                </a:cubicBezTo>
                <a:lnTo>
                  <a:pt x="3454400" y="3556000"/>
                </a:lnTo>
                <a:cubicBezTo>
                  <a:pt x="3454400" y="3668224"/>
                  <a:pt x="3363424" y="3759200"/>
                  <a:pt x="3251200" y="3759200"/>
                </a:cubicBezTo>
                <a:lnTo>
                  <a:pt x="203200" y="3759200"/>
                </a:lnTo>
                <a:cubicBezTo>
                  <a:pt x="90976" y="3759200"/>
                  <a:pt x="0" y="3668224"/>
                  <a:pt x="0" y="35560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idx="16389" hasCustomPrompt="1"/>
            <p:custDataLst>
              <p:tags r:id="rId10"/>
            </p:custDataLst>
          </p:nvPr>
        </p:nvSpPr>
        <p:spPr>
          <a:xfrm>
            <a:off x="4673600" y="2946400"/>
            <a:ext cx="2844800" cy="2438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  <p:sp>
        <p:nvSpPr>
          <p:cNvPr id="18" name="文本占位符 17"/>
          <p:cNvSpPr>
            <a:spLocks noGrp="1"/>
          </p:cNvSpPr>
          <p:nvPr>
            <p:ph type="body" idx="16390" hasCustomPrompt="1"/>
            <p:custDataLst>
              <p:tags r:id="rId11"/>
            </p:custDataLst>
          </p:nvPr>
        </p:nvSpPr>
        <p:spPr>
          <a:xfrm>
            <a:off x="8128000" y="1727200"/>
            <a:ext cx="34544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单击此处添加项标题</a:t>
            </a:r>
          </a:p>
        </p:txBody>
      </p:sp>
      <p:sp>
        <p:nvSpPr>
          <p:cNvPr id="19" name="装饰  8"/>
          <p:cNvSpPr>
            <a:spLocks noGrp="1"/>
          </p:cNvSpPr>
          <p:nvPr>
            <p:ph type="body" idx="16394" hasCustomPrompt="1"/>
            <p:custDataLst>
              <p:tags r:id="rId12"/>
            </p:custDataLst>
          </p:nvPr>
        </p:nvSpPr>
        <p:spPr>
          <a:xfrm>
            <a:off x="8128000" y="2286000"/>
            <a:ext cx="3454400" cy="3759200"/>
          </a:xfrm>
          <a:custGeom>
            <a:avLst/>
            <a:gdLst>
              <a:gd name="connisteX0" fmla="*/ 0 w 3454400"/>
              <a:gd name="connsiteY0" fmla="*/ 203200 h 3759200"/>
              <a:gd name="connisteX1" fmla="*/ 203200 w 3454400"/>
              <a:gd name="connsiteY1" fmla="*/ 0 h 3759200"/>
              <a:gd name="connisteX2" fmla="*/ 3251200 w 3454400"/>
              <a:gd name="connsiteY2" fmla="*/ 0 h 3759200"/>
              <a:gd name="connisteX3" fmla="*/ 3454400 w 3454400"/>
              <a:gd name="connsiteY3" fmla="*/ 203200 h 3759200"/>
              <a:gd name="connisteX4" fmla="*/ 3454400 w 3454400"/>
              <a:gd name="connsiteY4" fmla="*/ 3556000 h 3759200"/>
              <a:gd name="connisteX5" fmla="*/ 3251200 w 3454400"/>
              <a:gd name="connsiteY5" fmla="*/ 3759200 h 3759200"/>
              <a:gd name="connisteX6" fmla="*/ 203200 w 3454400"/>
              <a:gd name="connsiteY6" fmla="*/ 3759200 h 3759200"/>
              <a:gd name="connisteX7" fmla="*/ 0 w 3454400"/>
              <a:gd name="connsiteY7" fmla="*/ 3556000 h 3759200"/>
              <a:gd name="connisteX8" fmla="*/ 0 w 3454400"/>
              <a:gd name="connsiteY8" fmla="*/ 203200 h 3759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0" t="0" r="0" b="0"/>
            <a:pathLst>
              <a:path w="3454400" h="3759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251200" y="0"/>
                </a:lnTo>
                <a:cubicBezTo>
                  <a:pt x="3363424" y="0"/>
                  <a:pt x="3454400" y="90976"/>
                  <a:pt x="3454400" y="203200"/>
                </a:cubicBezTo>
                <a:lnTo>
                  <a:pt x="3454400" y="3556000"/>
                </a:lnTo>
                <a:cubicBezTo>
                  <a:pt x="3454400" y="3668224"/>
                  <a:pt x="3363424" y="3759200"/>
                  <a:pt x="3251200" y="3759200"/>
                </a:cubicBezTo>
                <a:lnTo>
                  <a:pt x="203200" y="3759200"/>
                </a:lnTo>
                <a:cubicBezTo>
                  <a:pt x="90976" y="3759200"/>
                  <a:pt x="0" y="3668224"/>
                  <a:pt x="0" y="35560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/>
              <a:t> </a:t>
            </a:r>
          </a:p>
        </p:txBody>
      </p:sp>
      <p:sp>
        <p:nvSpPr>
          <p:cNvPr id="20" name="文本占位符 19"/>
          <p:cNvSpPr>
            <a:spLocks noGrp="1"/>
          </p:cNvSpPr>
          <p:nvPr>
            <p:ph type="body" idx="16391" hasCustomPrompt="1"/>
            <p:custDataLst>
              <p:tags r:id="rId13"/>
            </p:custDataLst>
          </p:nvPr>
        </p:nvSpPr>
        <p:spPr>
          <a:xfrm>
            <a:off x="8432800" y="2946400"/>
            <a:ext cx="2844800" cy="2438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单击此处添加项正文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wrap="square" lIns="0" tIns="0" rIns="0" bIns="0" rtlCol="0" anchor="b">
            <a:normAutofit/>
          </a:bodyPr>
          <a:lstStyle>
            <a:lvl1pPr>
              <a:defRPr lang="zh-CN" altLang="en-US" dirty="0"/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95960" y="1301750"/>
            <a:ext cx="5323840" cy="487585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172200" y="1301750"/>
            <a:ext cx="5323840" cy="487585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1"/>
            </p:custDataLst>
          </p:nvPr>
        </p:nvSpPr>
        <p:spPr>
          <a:xfrm flipH="1"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60000"/>
                </a:schemeClr>
              </a:gs>
              <a:gs pos="76000">
                <a:schemeClr val="bg2"/>
              </a:gs>
              <a:gs pos="100000">
                <a:schemeClr val="bg2">
                  <a:lumMod val="90000"/>
                </a:schemeClr>
              </a:gs>
              <a:gs pos="32000">
                <a:schemeClr val="bg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8" name="任意多边形: 形状 27"/>
          <p:cNvSpPr/>
          <p:nvPr userDrawn="1">
            <p:custDataLst>
              <p:tags r:id="rId2"/>
            </p:custDataLst>
          </p:nvPr>
        </p:nvSpPr>
        <p:spPr>
          <a:xfrm>
            <a:off x="7348820" y="1563754"/>
            <a:ext cx="4843180" cy="5294246"/>
          </a:xfrm>
          <a:custGeom>
            <a:avLst/>
            <a:gdLst>
              <a:gd name="connsiteX0" fmla="*/ 1620784 w 4843180"/>
              <a:gd name="connsiteY0" fmla="*/ 0 h 5294246"/>
              <a:gd name="connsiteX1" fmla="*/ 2766851 w 4843180"/>
              <a:gd name="connsiteY1" fmla="*/ 474717 h 5294246"/>
              <a:gd name="connsiteX2" fmla="*/ 4843180 w 4843180"/>
              <a:gd name="connsiteY2" fmla="*/ 2551047 h 5294246"/>
              <a:gd name="connsiteX3" fmla="*/ 4843180 w 4843180"/>
              <a:gd name="connsiteY3" fmla="*/ 5294246 h 5294246"/>
              <a:gd name="connsiteX4" fmla="*/ 3002111 w 4843180"/>
              <a:gd name="connsiteY4" fmla="*/ 5294246 h 5294246"/>
              <a:gd name="connsiteX5" fmla="*/ 474717 w 4843180"/>
              <a:gd name="connsiteY5" fmla="*/ 2766852 h 5294246"/>
              <a:gd name="connsiteX6" fmla="*/ 474717 w 4843180"/>
              <a:gd name="connsiteY6" fmla="*/ 474717 h 5294246"/>
              <a:gd name="connsiteX7" fmla="*/ 1620784 w 4843180"/>
              <a:gd name="connsiteY7" fmla="*/ 0 h 5294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3180" h="5294246">
                <a:moveTo>
                  <a:pt x="1620784" y="0"/>
                </a:moveTo>
                <a:cubicBezTo>
                  <a:pt x="2035579" y="0"/>
                  <a:pt x="2450374" y="158239"/>
                  <a:pt x="2766851" y="474717"/>
                </a:cubicBezTo>
                <a:lnTo>
                  <a:pt x="4843180" y="2551047"/>
                </a:lnTo>
                <a:lnTo>
                  <a:pt x="4843180" y="5294246"/>
                </a:lnTo>
                <a:lnTo>
                  <a:pt x="3002111" y="5294246"/>
                </a:lnTo>
                <a:lnTo>
                  <a:pt x="474717" y="2766852"/>
                </a:lnTo>
                <a:cubicBezTo>
                  <a:pt x="-158239" y="2133896"/>
                  <a:pt x="-158239" y="1107672"/>
                  <a:pt x="474717" y="474717"/>
                </a:cubicBezTo>
                <a:cubicBezTo>
                  <a:pt x="791195" y="158239"/>
                  <a:pt x="1205989" y="0"/>
                  <a:pt x="1620784" y="0"/>
                </a:cubicBezTo>
                <a:close/>
              </a:path>
            </a:pathLst>
          </a:custGeom>
          <a:gradFill flip="none" rotWithShape="1">
            <a:gsLst>
              <a:gs pos="23000">
                <a:schemeClr val="accent1">
                  <a:alpha val="0"/>
                </a:schemeClr>
              </a:gs>
              <a:gs pos="100000">
                <a:schemeClr val="accent1">
                  <a:alpha val="3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5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20" name="直接连接符 19"/>
          <p:cNvCxnSpPr/>
          <p:nvPr userDrawn="1">
            <p:custDataLst>
              <p:tags r:id="rId6"/>
            </p:custDataLst>
          </p:nvPr>
        </p:nvCxnSpPr>
        <p:spPr>
          <a:xfrm>
            <a:off x="1252929" y="1521975"/>
            <a:ext cx="177758" cy="0"/>
          </a:xfrm>
          <a:prstGeom prst="line">
            <a:avLst/>
          </a:prstGeom>
          <a:ln w="254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 userDrawn="1">
            <p:custDataLst>
              <p:tags r:id="rId7"/>
            </p:custDataLst>
          </p:nvPr>
        </p:nvCxnSpPr>
        <p:spPr>
          <a:xfrm>
            <a:off x="1252929" y="1632699"/>
            <a:ext cx="177758" cy="0"/>
          </a:xfrm>
          <a:prstGeom prst="line">
            <a:avLst/>
          </a:prstGeom>
          <a:ln w="254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 userDrawn="1">
            <p:custDataLst>
              <p:tags r:id="rId8"/>
            </p:custDataLst>
          </p:nvPr>
        </p:nvCxnSpPr>
        <p:spPr>
          <a:xfrm>
            <a:off x="1252929" y="1577337"/>
            <a:ext cx="177758" cy="0"/>
          </a:xfrm>
          <a:prstGeom prst="line">
            <a:avLst/>
          </a:prstGeom>
          <a:ln w="254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 userDrawn="1">
            <p:ph type="title"/>
            <p:custDataLst>
              <p:tags r:id="rId9"/>
            </p:custDataLst>
          </p:nvPr>
        </p:nvSpPr>
        <p:spPr>
          <a:xfrm>
            <a:off x="1235211" y="3328717"/>
            <a:ext cx="5255400" cy="2114154"/>
          </a:xfrm>
        </p:spPr>
        <p:txBody>
          <a:bodyPr wrap="square" anchor="t" anchorCtr="0">
            <a:normAutofit/>
          </a:bodyPr>
          <a:lstStyle>
            <a:lvl1pPr algn="l">
              <a:defRPr sz="54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节编号 3"/>
          <p:cNvSpPr>
            <a:spLocks noGrp="1"/>
          </p:cNvSpPr>
          <p:nvPr userDrawn="1">
            <p:ph type="body" sz="quarter" idx="13" hasCustomPrompt="1"/>
            <p:custDataLst>
              <p:tags r:id="rId10"/>
            </p:custDataLst>
          </p:nvPr>
        </p:nvSpPr>
        <p:spPr>
          <a:xfrm>
            <a:off x="1232811" y="1732912"/>
            <a:ext cx="5255400" cy="1491030"/>
          </a:xfrm>
        </p:spPr>
        <p:txBody>
          <a:bodyPr wrap="none" anchor="ctr">
            <a:noAutofit/>
          </a:bodyPr>
          <a:lstStyle>
            <a:lvl1pPr marL="0" indent="0" algn="l">
              <a:buNone/>
              <a:defRPr sz="7200" b="1">
                <a:gradFill>
                  <a:gsLst>
                    <a:gs pos="0">
                      <a:schemeClr val="accent3"/>
                    </a:gs>
                    <a:gs pos="100000">
                      <a:schemeClr val="accent4"/>
                    </a:gs>
                  </a:gsLst>
                  <a:lin ang="5400000" scaled="1"/>
                </a:gradFill>
              </a:defRPr>
            </a:lvl1pPr>
          </a:lstStyle>
          <a:p>
            <a:pPr lvl="0"/>
            <a:r>
              <a:rPr lang="zh-CN" altLang="en-US" dirty="0"/>
              <a:t>节编号</a:t>
            </a:r>
          </a:p>
        </p:txBody>
      </p:sp>
      <p:pic>
        <p:nvPicPr>
          <p:cNvPr id="16" name="图片 15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9" t="4655" r="21959"/>
          <a:stretch>
            <a:fillRect/>
          </a:stretch>
        </p:blipFill>
        <p:spPr>
          <a:xfrm>
            <a:off x="7034148" y="1097729"/>
            <a:ext cx="3904923" cy="4550876"/>
          </a:xfrm>
          <a:prstGeom prst="rect">
            <a:avLst/>
          </a:prstGeom>
          <a:effectLst/>
        </p:spPr>
      </p:pic>
      <p:sp>
        <p:nvSpPr>
          <p:cNvPr id="36" name="任意多边形: 形状 35"/>
          <p:cNvSpPr/>
          <p:nvPr userDrawn="1">
            <p:custDataLst>
              <p:tags r:id="rId12"/>
            </p:custDataLst>
          </p:nvPr>
        </p:nvSpPr>
        <p:spPr>
          <a:xfrm>
            <a:off x="8589226" y="0"/>
            <a:ext cx="3284026" cy="2745652"/>
          </a:xfrm>
          <a:custGeom>
            <a:avLst/>
            <a:gdLst>
              <a:gd name="connsiteX0" fmla="*/ 1722 w 3284026"/>
              <a:gd name="connsiteY0" fmla="*/ 0 h 2745652"/>
              <a:gd name="connsiteX1" fmla="*/ 1323461 w 3284026"/>
              <a:gd name="connsiteY1" fmla="*/ 0 h 2745652"/>
              <a:gd name="connsiteX2" fmla="*/ 1820838 w 3284026"/>
              <a:gd name="connsiteY2" fmla="*/ 497378 h 2745652"/>
              <a:gd name="connsiteX3" fmla="*/ 1821540 w 3284026"/>
              <a:gd name="connsiteY3" fmla="*/ 497378 h 2745652"/>
              <a:gd name="connsiteX4" fmla="*/ 3121285 w 3284026"/>
              <a:gd name="connsiteY4" fmla="*/ 1797125 h 2745652"/>
              <a:gd name="connsiteX5" fmla="*/ 3121285 w 3284026"/>
              <a:gd name="connsiteY5" fmla="*/ 2582912 h 2745652"/>
              <a:gd name="connsiteX6" fmla="*/ 3121285 w 3284026"/>
              <a:gd name="connsiteY6" fmla="*/ 2582911 h 2745652"/>
              <a:gd name="connsiteX7" fmla="*/ 2335497 w 3284026"/>
              <a:gd name="connsiteY7" fmla="*/ 2582911 h 2745652"/>
              <a:gd name="connsiteX8" fmla="*/ 1841245 w 3284026"/>
              <a:gd name="connsiteY8" fmla="*/ 2088659 h 2745652"/>
              <a:gd name="connsiteX9" fmla="*/ 1837418 w 3284026"/>
              <a:gd name="connsiteY9" fmla="*/ 2085533 h 2745652"/>
              <a:gd name="connsiteX10" fmla="*/ 162742 w 3284026"/>
              <a:gd name="connsiteY10" fmla="*/ 410857 h 2745652"/>
              <a:gd name="connsiteX11" fmla="*/ 0 w 3284026"/>
              <a:gd name="connsiteY11" fmla="*/ 17963 h 274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84026" h="2745652">
                <a:moveTo>
                  <a:pt x="1722" y="0"/>
                </a:moveTo>
                <a:lnTo>
                  <a:pt x="1323461" y="0"/>
                </a:lnTo>
                <a:lnTo>
                  <a:pt x="1820838" y="497378"/>
                </a:lnTo>
                <a:lnTo>
                  <a:pt x="1821540" y="497378"/>
                </a:lnTo>
                <a:lnTo>
                  <a:pt x="3121285" y="1797125"/>
                </a:lnTo>
                <a:cubicBezTo>
                  <a:pt x="3338274" y="2014114"/>
                  <a:pt x="3338274" y="2365923"/>
                  <a:pt x="3121285" y="2582912"/>
                </a:cubicBezTo>
                <a:lnTo>
                  <a:pt x="3121285" y="2582911"/>
                </a:lnTo>
                <a:cubicBezTo>
                  <a:pt x="2904296" y="2799900"/>
                  <a:pt x="2552486" y="2799900"/>
                  <a:pt x="2335497" y="2582911"/>
                </a:cubicBezTo>
                <a:lnTo>
                  <a:pt x="1841245" y="2088659"/>
                </a:lnTo>
                <a:lnTo>
                  <a:pt x="1837418" y="2085533"/>
                </a:lnTo>
                <a:lnTo>
                  <a:pt x="162742" y="410857"/>
                </a:lnTo>
                <a:cubicBezTo>
                  <a:pt x="54248" y="302363"/>
                  <a:pt x="0" y="160163"/>
                  <a:pt x="0" y="17963"/>
                </a:cubicBezTo>
                <a:close/>
              </a:path>
            </a:pathLst>
          </a:custGeom>
          <a:gradFill flip="none" rotWithShape="1">
            <a:gsLst>
              <a:gs pos="24000">
                <a:schemeClr val="accent1">
                  <a:alpha val="0"/>
                </a:schemeClr>
              </a:gs>
              <a:gs pos="100000">
                <a:schemeClr val="accent1">
                  <a:alpha val="2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背景图案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2" name="标题 2"/>
          <p:cNvSpPr>
            <a:spLocks noGrp="1"/>
          </p:cNvSpPr>
          <p:nvPr>
            <p:ph type="ctrTitle" idx="1" hasCustomPrompt="1"/>
            <p:custDataLst>
              <p:tags r:id="rId2"/>
            </p:custDataLst>
          </p:nvPr>
        </p:nvSpPr>
        <p:spPr>
          <a:xfrm>
            <a:off x="2153285" y="2343451"/>
            <a:ext cx="7885836" cy="1626893"/>
          </a:xfrm>
          <a:noFill/>
        </p:spPr>
        <p:txBody>
          <a:bodyPr vert="horz" wrap="square" lIns="0" tIns="0" rIns="0" bIns="0" rtlCol="0" anchor="ctr" anchorCtr="0">
            <a:normAutofit/>
          </a:bodyPr>
          <a:lstStyle>
            <a:lvl1pPr marL="0" marR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9800" b="0" i="0" u="none" strike="noStrike" kern="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汉仪粗黑 简" panose="00020600040101010101" charset="-122"/>
                <a:cs typeface="+mj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</a:p>
        </p:txBody>
      </p:sp>
      <p:sp>
        <p:nvSpPr>
          <p:cNvPr id="4" name="副标题 3"/>
          <p:cNvSpPr>
            <a:spLocks noGrp="1"/>
          </p:cNvSpPr>
          <p:nvPr>
            <p:ph type="subTitle" idx="2" hasCustomPrompt="1"/>
            <p:custDataLst>
              <p:tags r:id="rId3"/>
            </p:custDataLst>
          </p:nvPr>
        </p:nvSpPr>
        <p:spPr>
          <a:xfrm>
            <a:off x="7181131" y="3994323"/>
            <a:ext cx="2222121" cy="489613"/>
          </a:xfrm>
          <a:noFill/>
        </p:spPr>
        <p:txBody>
          <a:bodyPr vert="horz" wrap="square" lIns="0" tIns="0" rIns="0" bIns="0" rtlCol="0" anchor="ctr">
            <a:normAutofit/>
          </a:bodyPr>
          <a:lstStyle>
            <a:lvl1pPr marL="0" marR="0" indent="-22860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100" b="0" i="0" u="none" strike="noStrike" kern="0" cap="none" spc="300" normalizeH="0" baseline="0" noProof="1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形用户界面, 文本, 应用程序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形用户界面, 文本, 应用程序, 聊天或短信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idx="1" hasCustomPrompt="1"/>
            <p:custDataLst>
              <p:tags r:id="rId2"/>
            </p:custDataLst>
          </p:nvPr>
        </p:nvSpPr>
        <p:spPr>
          <a:xfrm>
            <a:off x="4845585" y="2717106"/>
            <a:ext cx="3898366" cy="836235"/>
          </a:xfrm>
          <a:noFill/>
        </p:spPr>
        <p:txBody>
          <a:bodyPr vert="horz" wrap="square" lIns="101600" tIns="38100" rIns="76200" bIns="38100" rtlCol="0" anchor="b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400" b="1" i="0" u="none" strike="noStrike" kern="1200" cap="none" spc="0" normalizeH="0" baseline="0" noProof="1" dirty="0">
                <a:solidFill>
                  <a:schemeClr val="dk1"/>
                </a:solidFill>
                <a:uFillTx/>
                <a:latin typeface="Arial" panose="020B0604020202020204" pitchFamily="34" charset="0"/>
                <a:ea typeface="汉仪粗黑 简" panose="0002060004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图形用户界面, 文本, 应用程序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表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  <a:t>2025/9/6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"/>
            </p:custDataLst>
          </p:nvPr>
        </p:nvSpPr>
        <p:spPr>
          <a:xfrm>
            <a:off x="695960" y="1301750"/>
            <a:ext cx="5323840" cy="411303"/>
          </a:xfrm>
        </p:spPr>
        <p:txBody>
          <a:bodyPr wrap="square"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2"/>
            </p:custDataLst>
          </p:nvPr>
        </p:nvSpPr>
        <p:spPr>
          <a:xfrm>
            <a:off x="695960" y="1875099"/>
            <a:ext cx="5323840" cy="4300276"/>
          </a:xfrm>
        </p:spPr>
        <p:txBody>
          <a:bodyPr wrap="square">
            <a:normAutofit/>
          </a:bodyPr>
          <a:lstStyle>
            <a:lvl1pPr>
              <a:defRPr sz="2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3"/>
            </p:custDataLst>
          </p:nvPr>
        </p:nvSpPr>
        <p:spPr>
          <a:xfrm>
            <a:off x="6172200" y="1301750"/>
            <a:ext cx="5323840" cy="411303"/>
          </a:xfrm>
        </p:spPr>
        <p:txBody>
          <a:bodyPr wrap="square"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4"/>
            </p:custDataLst>
          </p:nvPr>
        </p:nvSpPr>
        <p:spPr>
          <a:xfrm>
            <a:off x="6172200" y="1875099"/>
            <a:ext cx="5323840" cy="4300276"/>
          </a:xfrm>
        </p:spPr>
        <p:txBody>
          <a:bodyPr wrap="square">
            <a:normAutofit/>
          </a:bodyPr>
          <a:lstStyle>
            <a:lvl1pPr>
              <a:defRPr sz="2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形用户界面, 文本, 应用程序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形用户界面, 文本, 应用程序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标题 2"/>
          <p:cNvSpPr>
            <a:spLocks noGrp="1"/>
          </p:cNvSpPr>
          <p:nvPr>
            <p:ph type="title" idx="1" hasCustomPrompt="1"/>
            <p:custDataLst>
              <p:tags r:id="rId2"/>
            </p:custDataLst>
          </p:nvPr>
        </p:nvSpPr>
        <p:spPr>
          <a:xfrm>
            <a:off x="2153285" y="2343451"/>
            <a:ext cx="7885836" cy="1626893"/>
          </a:xfrm>
          <a:noFill/>
        </p:spPr>
        <p:txBody>
          <a:bodyPr vert="horz" wrap="square" lIns="0" tIns="0" rIns="0" bIns="0" rtlCol="0" anchor="ctr" anchorCtr="0">
            <a:normAutofit/>
          </a:bodyPr>
          <a:lstStyle>
            <a:lvl1pPr marL="0" marR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9800" b="0" i="0" u="none" strike="noStrike" kern="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汉仪粗黑 简" panose="00020600040101010101" charset="-122"/>
                <a:cs typeface="汉仪粗黑 简" panose="00020600040101010101" charset="-122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</a:p>
        </p:txBody>
      </p:sp>
      <p:sp>
        <p:nvSpPr>
          <p:cNvPr id="7" name="文本占位符 3"/>
          <p:cNvSpPr>
            <a:spLocks noGrp="1"/>
          </p:cNvSpPr>
          <p:nvPr>
            <p:ph type="body" idx="2" hasCustomPrompt="1"/>
            <p:custDataLst>
              <p:tags r:id="rId3"/>
            </p:custDataLst>
          </p:nvPr>
        </p:nvSpPr>
        <p:spPr>
          <a:xfrm>
            <a:off x="7181131" y="3994323"/>
            <a:ext cx="2222121" cy="489613"/>
          </a:xfrm>
          <a:noFill/>
        </p:spPr>
        <p:txBody>
          <a:bodyPr vert="horz" wrap="square" lIns="0" tIns="0" rIns="0" bIns="0" rtlCol="0" anchor="ctr">
            <a:normAutofit/>
          </a:bodyPr>
          <a:lstStyle>
            <a:lvl1pPr marL="0" marR="0" indent="-22860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100" b="0" i="0" u="none" strike="noStrike" kern="0" cap="none" spc="300" normalizeH="0" baseline="0" noProof="1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形用户界面, 文本, 应用程序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B197-84B0-484E-9C0F-88358ECCB797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9611602"/>
      </p:ext>
    </p:extLst>
  </p:cSld>
  <p:clrMapOvr>
    <a:masterClrMapping/>
  </p:clrMapOvr>
  <p:transition spd="med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EE7C-6245-4EE4-89E3-CCF4F7078C59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CB3E7-37F4-4500-A394-91CD1BFA7574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BCF27-CA14-456C-B1D0-1AC9EEAE164E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38E9A-054F-4F1E-AB92-AEF1E6744E98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5F6EC-24C9-4142-8432-4B6BED71C21E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51661-FC83-4940-B916-01A6C7B4986B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16B0-EF7D-4861-B1C5-76D7059EB29E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E3E3-82F7-4C11-AA71-4A5A6426CE92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EC10D-552B-46B0-A455-22C95DE542E2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7167"/>
            <a:ext cx="10972800" cy="5650125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3C2A46E-6276-4619-9934-E6CEDC89E9CE}" type="datetimeFigureOut">
              <a:rPr lang="zh-CN" altLang="en-US"/>
              <a:t>2025/9/6</a:t>
            </a:fld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57F4ADF-7398-45BF-865B-2F31B264A5F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6E9F-38D6-4064-937D-2E89280974E6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1"/>
            </p:custDataLst>
          </p:nvPr>
        </p:nvSpPr>
        <p:spPr>
          <a:xfrm>
            <a:off x="0" y="857250"/>
            <a:ext cx="12192000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/>
          <p:cNvCxnSpPr/>
          <p:nvPr userDrawn="1">
            <p:custDataLst>
              <p:tags r:id="rId2"/>
            </p:custDataLst>
          </p:nvPr>
        </p:nvCxnSpPr>
        <p:spPr>
          <a:xfrm>
            <a:off x="1235075" y="5472362"/>
            <a:ext cx="9714023" cy="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 userDrawn="1">
            <p:custDataLst>
              <p:tags r:id="rId3"/>
            </p:custDataLst>
          </p:nvPr>
        </p:nvCxnSpPr>
        <p:spPr>
          <a:xfrm rot="16200000">
            <a:off x="10669699" y="5262812"/>
            <a:ext cx="0" cy="419100"/>
          </a:xfrm>
          <a:prstGeom prst="line">
            <a:avLst/>
          </a:prstGeom>
          <a:ln w="25400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形 7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 rotWithShape="1"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68604" t="64230"/>
          <a:stretch>
            <a:fillRect/>
          </a:stretch>
        </p:blipFill>
        <p:spPr>
          <a:xfrm>
            <a:off x="0" y="857250"/>
            <a:ext cx="2418817" cy="1839824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 rotWithShape="1"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 t="6316" r="68130" b="31965"/>
          <a:stretch>
            <a:fillRect/>
          </a:stretch>
        </p:blipFill>
        <p:spPr>
          <a:xfrm>
            <a:off x="9944100" y="857250"/>
            <a:ext cx="2247900" cy="286786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4395876" y="4457786"/>
            <a:ext cx="486505" cy="521255"/>
          </a:xfrm>
          <a:prstGeom prst="rect">
            <a:avLst/>
          </a:prstGeom>
        </p:spPr>
      </p:pic>
      <p:sp>
        <p:nvSpPr>
          <p:cNvPr id="12" name="椭圆 11"/>
          <p:cNvSpPr/>
          <p:nvPr userDrawn="1">
            <p:custDataLst>
              <p:tags r:id="rId7"/>
            </p:custDataLst>
          </p:nvPr>
        </p:nvSpPr>
        <p:spPr>
          <a:xfrm>
            <a:off x="1831728" y="1565672"/>
            <a:ext cx="2453099" cy="1839824"/>
          </a:xfrm>
          <a:prstGeom prst="ellipse">
            <a:avLst/>
          </a:prstGeom>
          <a:gradFill flip="none" rotWithShape="1">
            <a:gsLst>
              <a:gs pos="27000">
                <a:schemeClr val="accent1">
                  <a:alpha val="0"/>
                </a:schemeClr>
              </a:gs>
              <a:gs pos="100000">
                <a:schemeClr val="accent1"/>
              </a:gs>
              <a:gs pos="71000">
                <a:schemeClr val="accent1">
                  <a:alpha val="34000"/>
                </a:schemeClr>
              </a:gs>
            </a:gsLst>
            <a:lin ang="13500000" scaled="1"/>
            <a:tileRect/>
          </a:gra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13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bright="3000" contrast="3000"/>
                    </a14:imgEffect>
                    <a14:imgEffect>
                      <a14:saturation sat="1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316831"/>
            <a:ext cx="6108700" cy="4581525"/>
          </a:xfrm>
          <a:prstGeom prst="rect">
            <a:avLst/>
          </a:prstGeom>
        </p:spPr>
      </p:pic>
      <p:sp>
        <p:nvSpPr>
          <p:cNvPr id="15" name="椭圆 14"/>
          <p:cNvSpPr/>
          <p:nvPr userDrawn="1">
            <p:custDataLst>
              <p:tags r:id="rId9"/>
            </p:custDataLst>
          </p:nvPr>
        </p:nvSpPr>
        <p:spPr>
          <a:xfrm rot="16200000">
            <a:off x="10248163" y="1469936"/>
            <a:ext cx="108000" cy="81000"/>
          </a:xfrm>
          <a:prstGeom prst="ellipse">
            <a:avLst/>
          </a:prstGeom>
          <a:solidFill>
            <a:schemeClr val="accent1"/>
          </a:solidFill>
          <a:ln w="158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6" name="椭圆 15"/>
          <p:cNvSpPr/>
          <p:nvPr userDrawn="1">
            <p:custDataLst>
              <p:tags r:id="rId10"/>
            </p:custDataLst>
          </p:nvPr>
        </p:nvSpPr>
        <p:spPr>
          <a:xfrm rot="16200000">
            <a:off x="10440391" y="1469936"/>
            <a:ext cx="108000" cy="81000"/>
          </a:xfrm>
          <a:prstGeom prst="ellipse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椭圆 16"/>
          <p:cNvSpPr/>
          <p:nvPr userDrawn="1">
            <p:custDataLst>
              <p:tags r:id="rId11"/>
            </p:custDataLst>
          </p:nvPr>
        </p:nvSpPr>
        <p:spPr>
          <a:xfrm rot="16200000">
            <a:off x="10632619" y="1469936"/>
            <a:ext cx="108000" cy="81000"/>
          </a:xfrm>
          <a:prstGeom prst="ellipse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9" name="椭圆 18"/>
          <p:cNvSpPr/>
          <p:nvPr userDrawn="1">
            <p:custDataLst>
              <p:tags r:id="rId12"/>
            </p:custDataLst>
          </p:nvPr>
        </p:nvSpPr>
        <p:spPr>
          <a:xfrm rot="16200000">
            <a:off x="10824848" y="1469936"/>
            <a:ext cx="108000" cy="81000"/>
          </a:xfrm>
          <a:prstGeom prst="ellipse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13"/>
            </p:custDataLst>
          </p:nvPr>
        </p:nvSpPr>
        <p:spPr>
          <a:xfrm>
            <a:off x="5880100" y="1617461"/>
            <a:ext cx="5078148" cy="1959263"/>
          </a:xfrm>
        </p:spPr>
        <p:txBody>
          <a:bodyPr wrap="square" anchor="b">
            <a:normAutofit/>
          </a:bodyPr>
          <a:lstStyle>
            <a:lvl1pPr algn="r">
              <a:lnSpc>
                <a:spcPct val="100000"/>
              </a:lnSpc>
              <a:defRPr sz="6000" b="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4"/>
            </p:custDataLst>
          </p:nvPr>
        </p:nvSpPr>
        <p:spPr>
          <a:xfrm>
            <a:off x="5880100" y="3684724"/>
            <a:ext cx="5078148" cy="729000"/>
          </a:xfrm>
        </p:spPr>
        <p:txBody>
          <a:bodyPr wrap="square">
            <a:normAutofit/>
          </a:bodyPr>
          <a:lstStyle>
            <a:lvl1pPr marL="0" indent="0" algn="r">
              <a:lnSpc>
                <a:spcPct val="100000"/>
              </a:lnSpc>
              <a:buNone/>
              <a:defRPr sz="28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>
          <a:xfrm>
            <a:off x="8610600" y="5624513"/>
            <a:ext cx="2743200" cy="273844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4" name="署名占位符 10"/>
          <p:cNvSpPr>
            <a:spLocks noGrp="1"/>
          </p:cNvSpPr>
          <p:nvPr>
            <p:ph type="body" sz="quarter" idx="17" hasCustomPrompt="1"/>
            <p:custDataLst>
              <p:tags r:id="rId18"/>
            </p:custDataLst>
          </p:nvPr>
        </p:nvSpPr>
        <p:spPr>
          <a:xfrm>
            <a:off x="8065251" y="4487390"/>
            <a:ext cx="2880000" cy="378000"/>
          </a:xfrm>
          <a:prstGeom prst="plaque">
            <a:avLst/>
          </a:prstGeom>
          <a:solidFill>
            <a:schemeClr val="accent1"/>
          </a:solidFill>
        </p:spPr>
        <p:txBody>
          <a:bodyPr wrap="square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dirty="0"/>
              <a:t>署名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EE7C-6245-4EE4-89E3-CCF4F7078C59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CB3E7-37F4-4500-A394-91CD1BFA7574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BCF27-CA14-456C-B1D0-1AC9EEAE164E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695960" y="360045"/>
            <a:ext cx="10801985" cy="581787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38E9A-054F-4F1E-AB92-AEF1E6744E98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5F6EC-24C9-4142-8432-4B6BED71C21E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51661-FC83-4940-B916-01A6C7B4986B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16B0-EF7D-4861-B1C5-76D7059EB29E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E3E3-82F7-4C11-AA71-4A5A6426CE92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EC10D-552B-46B0-A455-22C95DE542E2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7167"/>
            <a:ext cx="10972800" cy="5650125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3C2A46E-6276-4619-9934-E6CEDC89E9CE}" type="datetimeFigureOut">
              <a:rPr lang="zh-CN" altLang="en-US"/>
              <a:t>2025/9/6</a:t>
            </a:fld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57F4ADF-7398-45BF-865B-2F31B264A5F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6E9F-38D6-4064-937D-2E89280974E6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1"/>
            </p:custDataLst>
          </p:nvPr>
        </p:nvSpPr>
        <p:spPr>
          <a:xfrm>
            <a:off x="0" y="857250"/>
            <a:ext cx="12192000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/>
          <p:cNvCxnSpPr/>
          <p:nvPr userDrawn="1">
            <p:custDataLst>
              <p:tags r:id="rId2"/>
            </p:custDataLst>
          </p:nvPr>
        </p:nvCxnSpPr>
        <p:spPr>
          <a:xfrm>
            <a:off x="1235075" y="5472362"/>
            <a:ext cx="9714023" cy="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 userDrawn="1">
            <p:custDataLst>
              <p:tags r:id="rId3"/>
            </p:custDataLst>
          </p:nvPr>
        </p:nvCxnSpPr>
        <p:spPr>
          <a:xfrm rot="16200000">
            <a:off x="10669699" y="5262812"/>
            <a:ext cx="0" cy="419100"/>
          </a:xfrm>
          <a:prstGeom prst="line">
            <a:avLst/>
          </a:prstGeom>
          <a:ln w="25400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形 7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 rotWithShape="1"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68604" t="64230"/>
          <a:stretch>
            <a:fillRect/>
          </a:stretch>
        </p:blipFill>
        <p:spPr>
          <a:xfrm>
            <a:off x="0" y="857250"/>
            <a:ext cx="2418817" cy="1839824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 rotWithShape="1"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 t="6316" r="68130" b="31965"/>
          <a:stretch>
            <a:fillRect/>
          </a:stretch>
        </p:blipFill>
        <p:spPr>
          <a:xfrm>
            <a:off x="9944100" y="857250"/>
            <a:ext cx="2247900" cy="286786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4395876" y="4457786"/>
            <a:ext cx="486505" cy="521255"/>
          </a:xfrm>
          <a:prstGeom prst="rect">
            <a:avLst/>
          </a:prstGeom>
        </p:spPr>
      </p:pic>
      <p:sp>
        <p:nvSpPr>
          <p:cNvPr id="12" name="椭圆 11"/>
          <p:cNvSpPr/>
          <p:nvPr userDrawn="1">
            <p:custDataLst>
              <p:tags r:id="rId7"/>
            </p:custDataLst>
          </p:nvPr>
        </p:nvSpPr>
        <p:spPr>
          <a:xfrm>
            <a:off x="1831728" y="1565672"/>
            <a:ext cx="2453099" cy="1839824"/>
          </a:xfrm>
          <a:prstGeom prst="ellipse">
            <a:avLst/>
          </a:prstGeom>
          <a:gradFill flip="none" rotWithShape="1">
            <a:gsLst>
              <a:gs pos="27000">
                <a:schemeClr val="accent1">
                  <a:alpha val="0"/>
                </a:schemeClr>
              </a:gs>
              <a:gs pos="100000">
                <a:schemeClr val="accent1"/>
              </a:gs>
              <a:gs pos="71000">
                <a:schemeClr val="accent1">
                  <a:alpha val="34000"/>
                </a:schemeClr>
              </a:gs>
            </a:gsLst>
            <a:lin ang="13500000" scaled="1"/>
            <a:tileRect/>
          </a:gra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13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bright="3000" contrast="3000"/>
                    </a14:imgEffect>
                    <a14:imgEffect>
                      <a14:saturation sat="1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316831"/>
            <a:ext cx="6108700" cy="4581525"/>
          </a:xfrm>
          <a:prstGeom prst="rect">
            <a:avLst/>
          </a:prstGeom>
        </p:spPr>
      </p:pic>
      <p:sp>
        <p:nvSpPr>
          <p:cNvPr id="15" name="椭圆 14"/>
          <p:cNvSpPr/>
          <p:nvPr userDrawn="1">
            <p:custDataLst>
              <p:tags r:id="rId9"/>
            </p:custDataLst>
          </p:nvPr>
        </p:nvSpPr>
        <p:spPr>
          <a:xfrm rot="16200000">
            <a:off x="10248163" y="1469936"/>
            <a:ext cx="108000" cy="81000"/>
          </a:xfrm>
          <a:prstGeom prst="ellipse">
            <a:avLst/>
          </a:prstGeom>
          <a:solidFill>
            <a:schemeClr val="accent1"/>
          </a:solidFill>
          <a:ln w="158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6" name="椭圆 15"/>
          <p:cNvSpPr/>
          <p:nvPr userDrawn="1">
            <p:custDataLst>
              <p:tags r:id="rId10"/>
            </p:custDataLst>
          </p:nvPr>
        </p:nvSpPr>
        <p:spPr>
          <a:xfrm rot="16200000">
            <a:off x="10440391" y="1469936"/>
            <a:ext cx="108000" cy="81000"/>
          </a:xfrm>
          <a:prstGeom prst="ellipse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椭圆 16"/>
          <p:cNvSpPr/>
          <p:nvPr userDrawn="1">
            <p:custDataLst>
              <p:tags r:id="rId11"/>
            </p:custDataLst>
          </p:nvPr>
        </p:nvSpPr>
        <p:spPr>
          <a:xfrm rot="16200000">
            <a:off x="10632619" y="1469936"/>
            <a:ext cx="108000" cy="81000"/>
          </a:xfrm>
          <a:prstGeom prst="ellipse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9" name="椭圆 18"/>
          <p:cNvSpPr/>
          <p:nvPr userDrawn="1">
            <p:custDataLst>
              <p:tags r:id="rId12"/>
            </p:custDataLst>
          </p:nvPr>
        </p:nvSpPr>
        <p:spPr>
          <a:xfrm rot="16200000">
            <a:off x="10824848" y="1469936"/>
            <a:ext cx="108000" cy="81000"/>
          </a:xfrm>
          <a:prstGeom prst="ellipse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13"/>
            </p:custDataLst>
          </p:nvPr>
        </p:nvSpPr>
        <p:spPr>
          <a:xfrm>
            <a:off x="5880100" y="1617461"/>
            <a:ext cx="5078148" cy="1959263"/>
          </a:xfrm>
        </p:spPr>
        <p:txBody>
          <a:bodyPr wrap="square" anchor="b">
            <a:normAutofit/>
          </a:bodyPr>
          <a:lstStyle>
            <a:lvl1pPr algn="r">
              <a:lnSpc>
                <a:spcPct val="100000"/>
              </a:lnSpc>
              <a:defRPr sz="6000" b="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4"/>
            </p:custDataLst>
          </p:nvPr>
        </p:nvSpPr>
        <p:spPr>
          <a:xfrm>
            <a:off x="5880100" y="3684724"/>
            <a:ext cx="5078148" cy="729000"/>
          </a:xfrm>
        </p:spPr>
        <p:txBody>
          <a:bodyPr wrap="square">
            <a:normAutofit/>
          </a:bodyPr>
          <a:lstStyle>
            <a:lvl1pPr marL="0" indent="0" algn="r">
              <a:lnSpc>
                <a:spcPct val="100000"/>
              </a:lnSpc>
              <a:buNone/>
              <a:defRPr sz="28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>
          <a:xfrm>
            <a:off x="8610600" y="5624513"/>
            <a:ext cx="2743200" cy="273844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4" name="署名占位符 10"/>
          <p:cNvSpPr>
            <a:spLocks noGrp="1"/>
          </p:cNvSpPr>
          <p:nvPr>
            <p:ph type="body" sz="quarter" idx="17" hasCustomPrompt="1"/>
            <p:custDataLst>
              <p:tags r:id="rId18"/>
            </p:custDataLst>
          </p:nvPr>
        </p:nvSpPr>
        <p:spPr>
          <a:xfrm>
            <a:off x="8065251" y="4487390"/>
            <a:ext cx="2880000" cy="378000"/>
          </a:xfrm>
          <a:prstGeom prst="plaque">
            <a:avLst/>
          </a:prstGeom>
          <a:solidFill>
            <a:schemeClr val="accent1"/>
          </a:solidFill>
        </p:spPr>
        <p:txBody>
          <a:bodyPr wrap="square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dirty="0"/>
              <a:t>署名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1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1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32745144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"/>
            </p:custDataLst>
          </p:nvPr>
        </p:nvSpPr>
        <p:spPr>
          <a:xfrm>
            <a:off x="695960" y="1301750"/>
            <a:ext cx="10799088" cy="405553"/>
          </a:xfrm>
        </p:spPr>
        <p:txBody>
          <a:bodyPr wrap="square" anchor="t">
            <a:norm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9915312"/>
      </p:ext>
    </p:extLst>
  </p:cSld>
  <p:clrMapOvr>
    <a:masterClrMapping/>
  </p:clrMapOvr>
  <p:transition spd="med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6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1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EE7C-6245-4EE4-89E3-CCF4F7078C59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10476432"/>
      </p:ext>
    </p:extLst>
  </p:cSld>
  <p:clrMapOvr>
    <a:masterClrMapping/>
  </p:clrMapOvr>
  <p:transition spd="med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00201"/>
            <a:ext cx="5384800" cy="452596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CB3E7-37F4-4500-A394-91CD1BFA7574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40725464"/>
      </p:ext>
    </p:extLst>
  </p:cSld>
  <p:clrMapOvr>
    <a:masterClrMapping/>
  </p:clrMapOvr>
  <p:transition spd="med"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916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4"/>
            <a:ext cx="5386916" cy="3951289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2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4"/>
            <a:ext cx="5389032" cy="3951289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BCF27-CA14-456C-B1D0-1AC9EEAE164E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85769326"/>
      </p:ext>
    </p:extLst>
  </p:cSld>
  <p:clrMapOvr>
    <a:masterClrMapping/>
  </p:clrMapOvr>
  <p:transition spd="med"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38E9A-054F-4F1E-AB92-AEF1E6744E98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34025992"/>
      </p:ext>
    </p:extLst>
  </p:cSld>
  <p:clrMapOvr>
    <a:masterClrMapping/>
  </p:clrMapOvr>
  <p:transition spd="med"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5F6EC-24C9-4142-8432-4B6BED71C21E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48622837"/>
      </p:ext>
    </p:extLst>
  </p:cSld>
  <p:clrMapOvr>
    <a:masterClrMapping/>
  </p:clrMapOvr>
  <p:transition spd="med"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2" y="273051"/>
            <a:ext cx="6815667" cy="5853114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0"/>
            <a:ext cx="4011084" cy="4691063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51661-FC83-4940-B916-01A6C7B4986B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88866523"/>
      </p:ext>
    </p:extLst>
  </p:cSld>
  <p:clrMapOvr>
    <a:masterClrMapping/>
  </p:clrMapOvr>
  <p:transition spd="med"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4"/>
            <a:ext cx="73152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7"/>
            <a:ext cx="7315200" cy="804862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16B0-EF7D-4861-B1C5-76D7059EB29E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88112875"/>
      </p:ext>
    </p:extLst>
  </p:cSld>
  <p:clrMapOvr>
    <a:masterClrMapping/>
  </p:clrMapOvr>
  <p:transition spd="med"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E3E3-82F7-4C11-AA71-4A5A6426CE92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39572194"/>
      </p:ext>
    </p:extLst>
  </p:cSld>
  <p:clrMapOvr>
    <a:masterClrMapping/>
  </p:clrMapOvr>
  <p:transition spd="med"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EC10D-552B-46B0-A455-22C95DE542E2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3203935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封面页_1_5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0095" cy="6858000"/>
          </a:xfrm>
          <a:prstGeom prst="rect">
            <a:avLst/>
          </a:prstGeom>
          <a:gradFill>
            <a:gsLst>
              <a:gs pos="0">
                <a:schemeClr val="bg2">
                  <a:lumMod val="92000"/>
                </a:schemeClr>
              </a:gs>
              <a:gs pos="100000">
                <a:schemeClr val="bg1"/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8" name="椭圆 7"/>
          <p:cNvSpPr>
            <a:spLocks noChangeAspect="1"/>
          </p:cNvSpPr>
          <p:nvPr userDrawn="1">
            <p:custDataLst>
              <p:tags r:id="rId2"/>
            </p:custDataLst>
          </p:nvPr>
        </p:nvSpPr>
        <p:spPr>
          <a:xfrm flipH="1">
            <a:off x="8610600" y="1253806"/>
            <a:ext cx="1763395" cy="1763395"/>
          </a:xfrm>
          <a:prstGeom prst="ellips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alpha val="17000"/>
                </a:schemeClr>
              </a:gs>
            </a:gsLst>
            <a:lin ang="20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1" name="矩形: 圆顶角 13"/>
          <p:cNvSpPr/>
          <p:nvPr userDrawn="1">
            <p:custDataLst>
              <p:tags r:id="rId3"/>
            </p:custDataLst>
          </p:nvPr>
        </p:nvSpPr>
        <p:spPr>
          <a:xfrm rot="8100000" flipH="1">
            <a:off x="1561337" y="2210865"/>
            <a:ext cx="2029437" cy="3830417"/>
          </a:xfrm>
          <a:prstGeom prst="round2SameRect">
            <a:avLst>
              <a:gd name="adj1" fmla="val 50000"/>
              <a:gd name="adj2" fmla="val 0"/>
            </a:avLst>
          </a:prstGeom>
          <a:gradFill flip="none" rotWithShape="1">
            <a:gsLst>
              <a:gs pos="87000">
                <a:srgbClr val="FFFFFF">
                  <a:alpha val="0"/>
                </a:srgbClr>
              </a:gs>
              <a:gs pos="0">
                <a:schemeClr val="accent1">
                  <a:lumMod val="0"/>
                  <a:lumOff val="10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cs typeface="MiSans" panose="00000500000000000000" charset="-122"/>
            </a:endParaRP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16385"/>
            <p:custDataLst>
              <p:tags r:id="rId4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16" name="页脚占位符 4"/>
          <p:cNvSpPr>
            <a:spLocks noGrp="1"/>
          </p:cNvSpPr>
          <p:nvPr>
            <p:ph type="ftr" sz="quarter" idx="16386"/>
            <p:custDataLst>
              <p:tags r:id="rId5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16387"/>
            <p:custDataLst>
              <p:tags r:id="rId6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idx="16389" hasCustomPrompt="1"/>
            <p:custDataLst>
              <p:tags r:id="rId7"/>
            </p:custDataLst>
          </p:nvPr>
        </p:nvSpPr>
        <p:spPr>
          <a:xfrm>
            <a:off x="5078942" y="1651000"/>
            <a:ext cx="6097058" cy="457200"/>
          </a:xfrm>
          <a:noFill/>
        </p:spPr>
        <p:txBody>
          <a:bodyPr vert="horz" lIns="0" tIns="0" rIns="0" bIns="0" anchor="t">
            <a:normAutofit/>
          </a:bodyPr>
          <a:lstStyle>
            <a:lvl1pPr marL="0" indent="0" algn="r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20XX YEAR</a:t>
            </a:r>
          </a:p>
        </p:txBody>
      </p:sp>
      <p:sp>
        <p:nvSpPr>
          <p:cNvPr id="9" name="矩形: 圆顶角 12"/>
          <p:cNvSpPr/>
          <p:nvPr userDrawn="1">
            <p:custDataLst>
              <p:tags r:id="rId8"/>
            </p:custDataLst>
          </p:nvPr>
        </p:nvSpPr>
        <p:spPr>
          <a:xfrm rot="18900000" flipH="1">
            <a:off x="1864646" y="998280"/>
            <a:ext cx="2029437" cy="3777696"/>
          </a:xfrm>
          <a:prstGeom prst="round2Same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6000">
                <a:schemeClr val="accent1">
                  <a:alpha val="34000"/>
                </a:schemeClr>
              </a:gs>
              <a:gs pos="98000">
                <a:schemeClr val="accent1">
                  <a:alpha val="5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dirty="0">
              <a:cs typeface="MiSans" panose="00000500000000000000" charset="-122"/>
              <a:sym typeface="+mn-ea"/>
            </a:endParaRPr>
          </a:p>
        </p:txBody>
      </p:sp>
      <p:sp>
        <p:nvSpPr>
          <p:cNvPr id="13" name="标题"/>
          <p:cNvSpPr txBox="1">
            <a:spLocks noGrp="1"/>
          </p:cNvSpPr>
          <p:nvPr>
            <p:ph type="title" idx="16388" hasCustomPrompt="1"/>
            <p:custDataLst>
              <p:tags r:id="rId9"/>
            </p:custDataLst>
          </p:nvPr>
        </p:nvSpPr>
        <p:spPr>
          <a:xfrm>
            <a:off x="4823354" y="2159000"/>
            <a:ext cx="6352646" cy="25400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rm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1" i="0" u="none" strike="noStrike" kern="1200" cap="none" spc="0" normalizeH="0" baseline="0" noProof="1" dirty="0">
                <a:solidFill>
                  <a:schemeClr val="accent1"/>
                </a:solidFill>
                <a:latin typeface="+mj-ea"/>
                <a:ea typeface="+mj-ea"/>
                <a:cs typeface="MiSans" panose="00000500000000000000" charset="-122"/>
              </a:defRPr>
            </a:lvl1pPr>
          </a:lstStyle>
          <a:p>
            <a:pPr lvl="0" algn="r"/>
            <a:r>
              <a:rPr dirty="0">
                <a:sym typeface="+mn-ea"/>
              </a:rPr>
              <a:t>单击此处
添加文档标题</a:t>
            </a:r>
          </a:p>
        </p:txBody>
      </p:sp>
      <p:sp>
        <p:nvSpPr>
          <p:cNvPr id="19" name="署名占位符 10"/>
          <p:cNvSpPr>
            <a:spLocks noGrp="1"/>
          </p:cNvSpPr>
          <p:nvPr>
            <p:ph type="body" sz="quarter" idx="16390" hasCustomPrompt="1"/>
            <p:custDataLst>
              <p:tags r:id="rId10"/>
            </p:custDataLst>
          </p:nvPr>
        </p:nvSpPr>
        <p:spPr>
          <a:xfrm>
            <a:off x="8635118" y="4749800"/>
            <a:ext cx="2540882" cy="5334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vert="horz"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00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dirty="0"/>
              <a:t>BY WPS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357166"/>
            <a:ext cx="10972800" cy="5650125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3C2A46E-6276-4619-9934-E6CEDC89E9CE}" type="datetimeFigureOut">
              <a:rPr lang="zh-CN" altLang="en-US"/>
              <a:t>2025/9/6</a:t>
            </a:fld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57F4ADF-7398-45BF-865B-2F31B264A5F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3644300"/>
      </p:ext>
    </p:extLst>
  </p:cSld>
  <p:clrMapOvr>
    <a:masterClrMapping/>
  </p:clrMapOvr>
  <p:transition spd="med"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B197-84B0-484E-9C0F-88358ECCB797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6519734"/>
      </p:ext>
    </p:extLst>
  </p:cSld>
  <p:clrMapOvr>
    <a:masterClrMapping/>
  </p:clrMapOvr>
  <p:transition spd="med"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B197-84B0-484E-9C0F-88358ECCB797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7979628"/>
      </p:ext>
    </p:extLst>
  </p:cSld>
  <p:clrMapOvr>
    <a:masterClrMapping/>
  </p:clrMapOvr>
  <p:transition spd="med"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B197-84B0-484E-9C0F-88358ECCB797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4392362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ags" Target="../tags/tag8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ags" Target="../tags/tag1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37" Type="http://schemas.openxmlformats.org/officeDocument/2006/relationships/tags" Target="../tags/tag6.xml"/><Relationship Id="rId40" Type="http://schemas.openxmlformats.org/officeDocument/2006/relationships/tags" Target="../tags/tag9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ags" Target="../tags/tag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ags" Target="../tags/tag4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ags" Target="../tags/tag2.xml"/><Relationship Id="rId38" Type="http://schemas.openxmlformats.org/officeDocument/2006/relationships/tags" Target="../tags/tag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1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4.xml"/><Relationship Id="rId21" Type="http://schemas.openxmlformats.org/officeDocument/2006/relationships/tags" Target="../tags/tag336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4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23" Type="http://schemas.openxmlformats.org/officeDocument/2006/relationships/tags" Target="../tags/tag338.xml"/><Relationship Id="rId10" Type="http://schemas.openxmlformats.org/officeDocument/2006/relationships/slideLayout" Target="../slideLayouts/slideLayout41.xml"/><Relationship Id="rId19" Type="http://schemas.openxmlformats.org/officeDocument/2006/relationships/slideLayout" Target="../slideLayouts/slideLayout50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Relationship Id="rId22" Type="http://schemas.openxmlformats.org/officeDocument/2006/relationships/tags" Target="../tags/tag33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2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2" Type="http://schemas.openxmlformats.org/officeDocument/2006/relationships/slideLayout" Target="../slideLayouts/slideLayout66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17" Type="http://schemas.openxmlformats.org/officeDocument/2006/relationships/image" Target="../media/image7.jpeg"/><Relationship Id="rId2" Type="http://schemas.openxmlformats.org/officeDocument/2006/relationships/slideLayout" Target="../slideLayouts/slideLayout80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slideLayout" Target="../slideLayouts/slideLayout9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34"/>
            </p:custDataLst>
          </p:nvPr>
        </p:nvSpPr>
        <p:spPr>
          <a:xfrm>
            <a:off x="0" y="0"/>
            <a:ext cx="12190095" cy="6858000"/>
          </a:xfrm>
          <a:prstGeom prst="rect">
            <a:avLst/>
          </a:prstGeom>
          <a:gradFill>
            <a:gsLst>
              <a:gs pos="0">
                <a:schemeClr val="bg2">
                  <a:lumMod val="92000"/>
                </a:schemeClr>
              </a:gs>
              <a:gs pos="100000">
                <a:schemeClr val="bg1"/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9" name="任意多边形: 形状 8"/>
          <p:cNvSpPr/>
          <p:nvPr userDrawn="1">
            <p:custDataLst>
              <p:tags r:id="rId35"/>
            </p:custDataLst>
          </p:nvPr>
        </p:nvSpPr>
        <p:spPr>
          <a:xfrm flipH="1">
            <a:off x="10699478" y="0"/>
            <a:ext cx="1490346" cy="840741"/>
          </a:xfrm>
          <a:custGeom>
            <a:avLst/>
            <a:gdLst>
              <a:gd name="connsiteX0" fmla="*/ 1480712 w 1490346"/>
              <a:gd name="connsiteY0" fmla="*/ 0 h 840741"/>
              <a:gd name="connsiteX1" fmla="*/ 9634 w 1490346"/>
              <a:gd name="connsiteY1" fmla="*/ 0 h 840741"/>
              <a:gd name="connsiteX2" fmla="*/ 0 w 1490346"/>
              <a:gd name="connsiteY2" fmla="*/ 95568 h 840741"/>
              <a:gd name="connsiteX3" fmla="*/ 745173 w 1490346"/>
              <a:gd name="connsiteY3" fmla="*/ 840741 h 840741"/>
              <a:gd name="connsiteX4" fmla="*/ 1490346 w 1490346"/>
              <a:gd name="connsiteY4" fmla="*/ 95568 h 84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0346" h="840741">
                <a:moveTo>
                  <a:pt x="1480712" y="0"/>
                </a:moveTo>
                <a:lnTo>
                  <a:pt x="9634" y="0"/>
                </a:lnTo>
                <a:lnTo>
                  <a:pt x="0" y="95568"/>
                </a:lnTo>
                <a:cubicBezTo>
                  <a:pt x="0" y="507116"/>
                  <a:pt x="333625" y="840741"/>
                  <a:pt x="745173" y="840741"/>
                </a:cubicBezTo>
                <a:cubicBezTo>
                  <a:pt x="1156721" y="840741"/>
                  <a:pt x="1490346" y="507116"/>
                  <a:pt x="1490346" y="95568"/>
                </a:cubicBez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accent1">
                  <a:alpha val="17000"/>
                </a:schemeClr>
              </a:gs>
            </a:gsLst>
            <a:lin ang="20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  <p:custDataLst>
              <p:tags r:id="rId36"/>
            </p:custDataLst>
          </p:nvPr>
        </p:nvSpPr>
        <p:spPr>
          <a:xfrm>
            <a:off x="695960" y="360000"/>
            <a:ext cx="10800000" cy="720000"/>
          </a:xfrm>
          <a:prstGeom prst="rect">
            <a:avLst/>
          </a:prstGeom>
        </p:spPr>
        <p:txBody>
          <a:bodyPr vert="horz" wrap="square" lIns="0" tIns="0" rIns="0" bIns="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7"/>
            </p:custDataLst>
          </p:nvPr>
        </p:nvSpPr>
        <p:spPr>
          <a:xfrm>
            <a:off x="695960" y="1301749"/>
            <a:ext cx="10800000" cy="4873625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8"/>
            </p:custDataLst>
          </p:nvPr>
        </p:nvSpPr>
        <p:spPr>
          <a:xfrm>
            <a:off x="69596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2522B-0F24-4480-B9DD-A9474A6880D6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9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0"/>
            </p:custDataLst>
          </p:nvPr>
        </p:nvSpPr>
        <p:spPr>
          <a:xfrm>
            <a:off x="8753983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4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3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38480" indent="-20637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98830" indent="-1619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30605" indent="-1492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35075" indent="-1270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1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2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729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90"/>
            </a:lvl1pPr>
          </a:lstStyle>
          <a:p>
            <a:fld id="{C9B16E9F-38D6-4064-937D-2E89280974E6}" type="slidenum">
              <a:rPr lang="en-US" altLang="zh-CN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93040" indent="-193040" algn="l" rtl="0" eaLnBrk="0" fontAlgn="base" hangingPunct="0">
        <a:spcBef>
          <a:spcPct val="11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8465" indent="-160655" algn="l" rtl="0" eaLnBrk="0" fontAlgn="base" hangingPunct="0">
        <a:spcBef>
          <a:spcPct val="11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3255" indent="-128270" algn="l" rtl="0" eaLnBrk="0" fontAlgn="base" hangingPunct="0">
        <a:spcBef>
          <a:spcPct val="11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430" indent="-128270" algn="l" rtl="0" eaLnBrk="0" fontAlgn="base" hangingPunct="0">
        <a:spcBef>
          <a:spcPct val="11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605" indent="-128270" algn="l" rtl="0" eaLnBrk="0" fontAlgn="base" hangingPunct="0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78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95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913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630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90"/>
            </a:lvl1pPr>
          </a:lstStyle>
          <a:p>
            <a:fld id="{C9B16E9F-38D6-4064-937D-2E89280974E6}" type="slidenum">
              <a:rPr lang="en-US" altLang="zh-CN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93040" indent="-193040" algn="l" rtl="0" eaLnBrk="0" fontAlgn="base" hangingPunct="0">
        <a:spcBef>
          <a:spcPct val="11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8465" indent="-160655" algn="l" rtl="0" eaLnBrk="0" fontAlgn="base" hangingPunct="0">
        <a:spcBef>
          <a:spcPct val="11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3255" indent="-128270" algn="l" rtl="0" eaLnBrk="0" fontAlgn="base" hangingPunct="0">
        <a:spcBef>
          <a:spcPct val="11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430" indent="-128270" algn="l" rtl="0" eaLnBrk="0" fontAlgn="base" hangingPunct="0">
        <a:spcBef>
          <a:spcPct val="11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605" indent="-128270" algn="l" rtl="0" eaLnBrk="0" fontAlgn="base" hangingPunct="0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78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95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913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630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1" y="274638"/>
            <a:ext cx="10972800" cy="11430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1" y="1600201"/>
            <a:ext cx="109728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1" y="6245226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6"/>
            <a:ext cx="3860801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1" y="6245226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90"/>
            </a:lvl1pPr>
          </a:lstStyle>
          <a:p>
            <a:fld id="{C9B16E9F-38D6-4064-937D-2E89280974E6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80079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93040" indent="-193040" algn="l" rtl="0" eaLnBrk="0" fontAlgn="base" hangingPunct="0">
        <a:spcBef>
          <a:spcPct val="11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7830" indent="-160655" algn="l" rtl="0" eaLnBrk="0" fontAlgn="base" hangingPunct="0">
        <a:spcBef>
          <a:spcPct val="11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3255" indent="-128270" algn="l" rtl="0" eaLnBrk="0" fontAlgn="base" hangingPunct="0">
        <a:spcBef>
          <a:spcPct val="11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430" indent="-128270" algn="l" rtl="0" eaLnBrk="0" fontAlgn="base" hangingPunct="0">
        <a:spcBef>
          <a:spcPct val="11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605" indent="-128270" algn="l" rtl="0" eaLnBrk="0" fontAlgn="base" hangingPunct="0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78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95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913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630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450.xml"/><Relationship Id="rId13" Type="http://schemas.openxmlformats.org/officeDocument/2006/relationships/tags" Target="../tags/tag455.xml"/><Relationship Id="rId18" Type="http://schemas.openxmlformats.org/officeDocument/2006/relationships/tags" Target="../tags/tag460.xml"/><Relationship Id="rId3" Type="http://schemas.openxmlformats.org/officeDocument/2006/relationships/tags" Target="../tags/tag445.xml"/><Relationship Id="rId21" Type="http://schemas.openxmlformats.org/officeDocument/2006/relationships/image" Target="../media/image18.svg"/><Relationship Id="rId7" Type="http://schemas.openxmlformats.org/officeDocument/2006/relationships/tags" Target="../tags/tag449.xml"/><Relationship Id="rId12" Type="http://schemas.openxmlformats.org/officeDocument/2006/relationships/tags" Target="../tags/tag454.xml"/><Relationship Id="rId17" Type="http://schemas.openxmlformats.org/officeDocument/2006/relationships/tags" Target="../tags/tag459.xml"/><Relationship Id="rId2" Type="http://schemas.openxmlformats.org/officeDocument/2006/relationships/tags" Target="../tags/tag444.xml"/><Relationship Id="rId16" Type="http://schemas.openxmlformats.org/officeDocument/2006/relationships/tags" Target="../tags/tag458.xml"/><Relationship Id="rId20" Type="http://schemas.openxmlformats.org/officeDocument/2006/relationships/image" Target="../media/image17.png"/><Relationship Id="rId1" Type="http://schemas.openxmlformats.org/officeDocument/2006/relationships/tags" Target="../tags/tag443.xml"/><Relationship Id="rId6" Type="http://schemas.openxmlformats.org/officeDocument/2006/relationships/tags" Target="../tags/tag448.xml"/><Relationship Id="rId11" Type="http://schemas.openxmlformats.org/officeDocument/2006/relationships/tags" Target="../tags/tag453.xml"/><Relationship Id="rId5" Type="http://schemas.openxmlformats.org/officeDocument/2006/relationships/tags" Target="../tags/tag447.xml"/><Relationship Id="rId15" Type="http://schemas.openxmlformats.org/officeDocument/2006/relationships/tags" Target="../tags/tag457.xml"/><Relationship Id="rId23" Type="http://schemas.openxmlformats.org/officeDocument/2006/relationships/image" Target="../media/image20.svg"/><Relationship Id="rId10" Type="http://schemas.openxmlformats.org/officeDocument/2006/relationships/tags" Target="../tags/tag452.xml"/><Relationship Id="rId19" Type="http://schemas.openxmlformats.org/officeDocument/2006/relationships/slideLayout" Target="../slideLayouts/slideLayout1.xml"/><Relationship Id="rId4" Type="http://schemas.openxmlformats.org/officeDocument/2006/relationships/tags" Target="../tags/tag446.xml"/><Relationship Id="rId9" Type="http://schemas.openxmlformats.org/officeDocument/2006/relationships/tags" Target="../tags/tag451.xml"/><Relationship Id="rId14" Type="http://schemas.openxmlformats.org/officeDocument/2006/relationships/tags" Target="../tags/tag456.xml"/><Relationship Id="rId22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63.xml"/><Relationship Id="rId2" Type="http://schemas.openxmlformats.org/officeDocument/2006/relationships/tags" Target="../tags/tag462.xml"/><Relationship Id="rId1" Type="http://schemas.openxmlformats.org/officeDocument/2006/relationships/tags" Target="../tags/tag461.xml"/><Relationship Id="rId5" Type="http://schemas.openxmlformats.org/officeDocument/2006/relationships/slideLayout" Target="../slideLayouts/slideLayout34.xml"/><Relationship Id="rId4" Type="http://schemas.openxmlformats.org/officeDocument/2006/relationships/tags" Target="../tags/tag46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467.xml"/><Relationship Id="rId2" Type="http://schemas.openxmlformats.org/officeDocument/2006/relationships/tags" Target="../tags/tag466.xml"/><Relationship Id="rId1" Type="http://schemas.openxmlformats.org/officeDocument/2006/relationships/tags" Target="../tags/tag465.xml"/><Relationship Id="rId5" Type="http://schemas.openxmlformats.org/officeDocument/2006/relationships/slideLayout" Target="../slideLayouts/slideLayout34.xml"/><Relationship Id="rId4" Type="http://schemas.openxmlformats.org/officeDocument/2006/relationships/tags" Target="../tags/tag46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471.xml"/><Relationship Id="rId2" Type="http://schemas.openxmlformats.org/officeDocument/2006/relationships/tags" Target="../tags/tag470.xml"/><Relationship Id="rId1" Type="http://schemas.openxmlformats.org/officeDocument/2006/relationships/tags" Target="../tags/tag469.xml"/><Relationship Id="rId5" Type="http://schemas.openxmlformats.org/officeDocument/2006/relationships/slideLayout" Target="../slideLayouts/slideLayout34.xml"/><Relationship Id="rId4" Type="http://schemas.openxmlformats.org/officeDocument/2006/relationships/tags" Target="../tags/tag47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>
              <a:latin typeface="方正大黑简体" panose="02000000000000000000" charset="-122"/>
              <a:ea typeface="方正大黑简体" panose="02000000000000000000" charset="-122"/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sz="220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pic>
        <p:nvPicPr>
          <p:cNvPr id="6" name="图片 5" descr="871034fed03bb21fc2263f051e81530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2857500" y="1724660"/>
            <a:ext cx="6477000" cy="24301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lnSpc>
                <a:spcPct val="150000"/>
              </a:lnSpc>
              <a:defRPr/>
            </a:pPr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项目六</a:t>
            </a:r>
            <a:r>
              <a:rPr lang="en-US" altLang="zh-CN" sz="3200" dirty="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</a:t>
            </a:r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账簿登记</a:t>
            </a:r>
          </a:p>
          <a:p>
            <a:pPr algn="ctr" fontAlgn="auto">
              <a:lnSpc>
                <a:spcPct val="200000"/>
              </a:lnSpc>
              <a:defRPr/>
            </a:pP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任务三 </a:t>
            </a:r>
            <a:r>
              <a:rPr lang="en-US" altLang="zh-CN" sz="280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总账登记</a:t>
            </a:r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训练</a:t>
            </a:r>
          </a:p>
          <a:p>
            <a:pPr algn="ctr" fontAlgn="auto">
              <a:lnSpc>
                <a:spcPct val="150000"/>
              </a:lnSpc>
              <a:defRPr/>
            </a:pPr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</a:t>
            </a: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1604772" y="329184"/>
            <a:ext cx="481584" cy="679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粗黑宋简体"/>
              <a:ea typeface="方正大黑体_GBK"/>
              <a:cs typeface="+mn-cs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ctrTitle"/>
          </p:nvPr>
        </p:nvSpPr>
        <p:spPr>
          <a:xfrm>
            <a:off x="327435" y="2050167"/>
            <a:ext cx="4019278" cy="3416383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 marR="5080" algn="l">
              <a:lnSpc>
                <a:spcPct val="150000"/>
              </a:lnSpc>
              <a:spcBef>
                <a:spcPts val="275"/>
              </a:spcBef>
            </a:pPr>
            <a:r>
              <a:rPr sz="2400">
                <a:solidFill>
                  <a:srgbClr val="5F5F5F"/>
                </a:solidFill>
              </a:rPr>
              <a:t>202</a:t>
            </a:r>
            <a:r>
              <a:rPr lang="en-US" sz="2400" dirty="0">
                <a:solidFill>
                  <a:srgbClr val="5F5F5F"/>
                </a:solidFill>
              </a:rPr>
              <a:t>5</a:t>
            </a:r>
            <a:r>
              <a:rPr sz="2400" dirty="0">
                <a:solidFill>
                  <a:srgbClr val="5F5F5F"/>
                </a:solidFill>
              </a:rPr>
              <a:t>年2月5日，</a:t>
            </a:r>
            <a:r>
              <a:rPr sz="2400" b="1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购进材料一批，买价</a:t>
            </a:r>
            <a:r>
              <a:rPr sz="2400" b="1" dirty="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rPr>
              <a:t>2.1</a:t>
            </a:r>
            <a:r>
              <a:rPr sz="2400" b="1" spc="5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万</a:t>
            </a:r>
            <a:r>
              <a:rPr sz="2400" b="1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元，增值税</a:t>
            </a:r>
            <a:r>
              <a:rPr lang="en-US" sz="2400" b="1" dirty="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rPr>
              <a:t>2730</a:t>
            </a:r>
            <a:r>
              <a:rPr sz="2400" b="1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元</a:t>
            </a:r>
            <a:r>
              <a:rPr sz="2400" b="1" spc="-1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。 </a:t>
            </a:r>
            <a:r>
              <a:rPr sz="2400" b="1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其中甲材料</a:t>
            </a:r>
            <a:r>
              <a:rPr sz="2400" b="1" dirty="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rPr>
              <a:t>200</a:t>
            </a:r>
            <a:r>
              <a:rPr sz="2400" b="1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公斤</a:t>
            </a:r>
            <a:r>
              <a:rPr sz="2400" b="1" spc="-5" dirty="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rPr>
              <a:t>@100</a:t>
            </a:r>
            <a:r>
              <a:rPr sz="2400" b="1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元，乙材料</a:t>
            </a:r>
            <a:r>
              <a:rPr sz="2400" b="1" dirty="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rPr>
              <a:t>20</a:t>
            </a:r>
            <a:r>
              <a:rPr sz="2400" b="1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公</a:t>
            </a:r>
            <a:r>
              <a:rPr sz="2400" b="1" spc="5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斤</a:t>
            </a:r>
            <a:r>
              <a:rPr sz="2400" b="1" spc="-5" dirty="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rPr>
              <a:t>@50</a:t>
            </a:r>
            <a:r>
              <a:rPr sz="2400" b="1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元。材料已办理验收入库，款未付</a:t>
            </a:r>
            <a:r>
              <a:rPr sz="2400" dirty="0">
                <a:solidFill>
                  <a:srgbClr val="5F5F5F"/>
                </a:solidFill>
              </a:rPr>
              <a:t>。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9755251" y="6434337"/>
            <a:ext cx="204470" cy="20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163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5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8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1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/>
              <a:ea typeface="方正大黑体_GBK"/>
              <a:cs typeface="Times New Roman" panose="02020603050405020304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E29D5BB-EA91-B822-63E1-9ED975CDC5CF}"/>
              </a:ext>
            </a:extLst>
          </p:cNvPr>
          <p:cNvSpPr txBox="1"/>
          <p:nvPr/>
        </p:nvSpPr>
        <p:spPr>
          <a:xfrm>
            <a:off x="1146313" y="788504"/>
            <a:ext cx="5526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第二步：根据发生的经济业务及凭证，登记总账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68D289D-438B-C950-6FDC-1F8810C9E9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6995" y="2246635"/>
            <a:ext cx="7072648" cy="367081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532096E8-8FDB-D364-4780-43A6792741D3}"/>
              </a:ext>
            </a:extLst>
          </p:cNvPr>
          <p:cNvSpPr txBox="1"/>
          <p:nvPr/>
        </p:nvSpPr>
        <p:spPr>
          <a:xfrm>
            <a:off x="1074684" y="1617156"/>
            <a:ext cx="4019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2025</a:t>
            </a:r>
            <a:r>
              <a:rPr lang="zh-CN" altLang="en-US"/>
              <a:t>年</a:t>
            </a:r>
            <a:r>
              <a:rPr lang="en-US" altLang="zh-CN"/>
              <a:t>2</a:t>
            </a:r>
            <a:r>
              <a:rPr lang="zh-CN" altLang="en-US"/>
              <a:t>月</a:t>
            </a:r>
            <a:r>
              <a:rPr lang="en-US" altLang="zh-CN"/>
              <a:t>5</a:t>
            </a:r>
            <a:r>
              <a:rPr lang="zh-CN" altLang="en-US"/>
              <a:t>日业务资料及凭证如下：</a:t>
            </a: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31542" y="6414922"/>
            <a:ext cx="114935" cy="227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2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/>
              <a:ea typeface="方正大黑体_GBK"/>
              <a:cs typeface="Times New Roman" panose="02020603050405020304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08519" y="1161110"/>
            <a:ext cx="433070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200" b="1" i="0" u="none" strike="noStrike" kern="1200" cap="none" spc="-10" normalizeH="0" baseline="0" noProof="0" dirty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账</a:t>
            </a: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方正大黑体_GBK"/>
              <a:cs typeface="宋体" panose="02010600030101010101" pitchFamily="2" charset="-122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038600" y="1657350"/>
            <a:ext cx="4648200" cy="59055"/>
          </a:xfrm>
          <a:custGeom>
            <a:avLst/>
            <a:gdLst/>
            <a:ahLst/>
            <a:cxnLst/>
            <a:rect l="l" t="t" r="r" b="b"/>
            <a:pathLst>
              <a:path w="4648200" h="59055">
                <a:moveTo>
                  <a:pt x="0" y="0"/>
                </a:moveTo>
                <a:lnTo>
                  <a:pt x="0" y="11429"/>
                </a:lnTo>
                <a:lnTo>
                  <a:pt x="4648200" y="12953"/>
                </a:lnTo>
                <a:lnTo>
                  <a:pt x="4648200" y="1524"/>
                </a:lnTo>
                <a:lnTo>
                  <a:pt x="0" y="0"/>
                </a:lnTo>
                <a:close/>
              </a:path>
              <a:path w="4648200" h="59055">
                <a:moveTo>
                  <a:pt x="0" y="22860"/>
                </a:moveTo>
                <a:lnTo>
                  <a:pt x="0" y="57150"/>
                </a:lnTo>
                <a:lnTo>
                  <a:pt x="4648200" y="58674"/>
                </a:lnTo>
                <a:lnTo>
                  <a:pt x="4648200" y="24384"/>
                </a:lnTo>
                <a:lnTo>
                  <a:pt x="0" y="2286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粗黑宋简体"/>
              <a:ea typeface="方正大黑体_GBK"/>
              <a:cs typeface="+mn-c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020427" y="1727403"/>
            <a:ext cx="114935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1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6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/>
              <a:ea typeface="方正大黑体_GBK"/>
              <a:cs typeface="Times New Roman" panose="020206030504050203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40890" y="1161110"/>
            <a:ext cx="5092700" cy="1075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20950" marR="0" lvl="0" indent="0" algn="l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>
                <a:tab pos="3641090" algn="l"/>
                <a:tab pos="4658995" algn="l"/>
              </a:tabLst>
              <a:defRPr/>
            </a:pPr>
            <a:r>
              <a:rPr kumimoji="0" sz="3200" b="1" i="0" u="none" strike="noStrike" kern="1200" cap="none" spc="-10" normalizeH="0" baseline="0" noProof="0" dirty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总	分	类</a:t>
            </a: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方正大黑体_GBK"/>
              <a:cs typeface="宋体" panose="02010600030101010101" pitchFamily="2" charset="-122"/>
            </a:endParaRPr>
          </a:p>
          <a:p>
            <a:pPr marL="25400" marR="0" lvl="0" indent="0" algn="l" defTabSz="914400" rtl="0" eaLnBrk="1" fontAlgn="auto" latinLnBrk="0" hangingPunct="1">
              <a:lnSpc>
                <a:spcPct val="100000"/>
              </a:lnSpc>
              <a:spcBef>
                <a:spcPts val="2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1200" cap="none" spc="-10" normalizeH="0" baseline="0" noProof="0" dirty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账</a:t>
            </a:r>
            <a:r>
              <a:rPr kumimoji="0" sz="1800" b="1" i="0" u="none" strike="noStrike" kern="1200" cap="none" spc="-445" normalizeH="0" baseline="0" noProof="0" dirty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 </a:t>
            </a:r>
            <a:r>
              <a:rPr kumimoji="0" sz="1800" b="1" i="0" u="none" strike="noStrike" kern="1200" cap="none" spc="0" normalizeH="0" baseline="0" noProof="0" dirty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户编号及名</a:t>
            </a:r>
            <a:r>
              <a:rPr kumimoji="0" sz="1800" b="1" i="0" u="none" strike="noStrike" kern="1200" cap="none" spc="-10" normalizeH="0" baseline="0" noProof="0" dirty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称</a:t>
            </a:r>
            <a:r>
              <a:rPr kumimoji="0" sz="2700" b="1" i="0" u="sng" strike="noStrike" kern="1200" cap="none" spc="-127" normalizeH="0" baseline="1500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>
                  <a:solidFill>
                    <a:srgbClr val="4D4D4D"/>
                  </a:solidFill>
                </a:uFill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 </a:t>
            </a:r>
            <a:r>
              <a:rPr kumimoji="0" sz="3000" b="0" i="0" u="sng" strike="noStrike" kern="1200" cap="none" spc="0" normalizeH="0" baseline="1400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>
                  <a:solidFill>
                    <a:srgbClr val="4D4D4D"/>
                  </a:solidFill>
                </a:uFill>
                <a:latin typeface="华文新魏" panose="02010800040101010101" charset="-122"/>
                <a:ea typeface="方正大黑体_GBK"/>
                <a:cs typeface="华文新魏" panose="02010800040101010101" charset="-122"/>
              </a:rPr>
              <a:t>原材</a:t>
            </a:r>
            <a:r>
              <a:rPr kumimoji="0" sz="3000" b="0" i="0" u="sng" strike="noStrike" kern="1200" cap="none" spc="-7" normalizeH="0" baseline="1400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>
                  <a:solidFill>
                    <a:srgbClr val="4D4D4D"/>
                  </a:solidFill>
                </a:uFill>
                <a:latin typeface="华文新魏" panose="02010800040101010101" charset="-122"/>
                <a:ea typeface="方正大黑体_GBK"/>
                <a:cs typeface="华文新魏" panose="02010800040101010101" charset="-122"/>
              </a:rPr>
              <a:t>料</a:t>
            </a:r>
            <a:endParaRPr kumimoji="0" sz="3000" b="0" i="0" u="none" strike="noStrike" kern="1200" cap="none" spc="0" normalizeH="0" baseline="14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华文新魏" panose="02010800040101010101" charset="-122"/>
              <a:ea typeface="方正大黑体_GBK"/>
              <a:cs typeface="华文新魏" panose="02010800040101010101" charset="-12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34744" y="2474213"/>
            <a:ext cx="115570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1" u="none" strike="noStrike" kern="1200" cap="none" spc="5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2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/>
              <a:ea typeface="方正大黑体_GBK"/>
              <a:cs typeface="Times New Roman" panose="020206030504050203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693164" y="228599"/>
            <a:ext cx="8913876" cy="3627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粗黑宋简体"/>
              <a:ea typeface="方正大黑体_GBK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693163" y="82296"/>
            <a:ext cx="4448556" cy="8107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粗黑宋简体"/>
              <a:ea typeface="方正大黑体_GBK"/>
              <a:cs typeface="+mn-c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994916" y="56388"/>
            <a:ext cx="3331464" cy="7894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粗黑宋简体"/>
              <a:ea typeface="方正大黑体_GBK"/>
              <a:cs typeface="+mn-c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856988" y="56388"/>
            <a:ext cx="1184148" cy="78943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粗黑宋简体"/>
              <a:ea typeface="方正大黑体_GBK"/>
              <a:cs typeface="+mn-c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571744" y="77723"/>
            <a:ext cx="557784" cy="78943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粗黑宋简体"/>
              <a:ea typeface="方正大黑体_GBK"/>
              <a:cs typeface="+mn-cs"/>
            </a:endParaRPr>
          </a:p>
        </p:txBody>
      </p: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1689100" y="2262187"/>
          <a:ext cx="8869045" cy="45548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90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5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17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6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60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73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260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79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891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8923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9494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9812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317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0764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279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2669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2606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2669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2669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279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39395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13995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219075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198120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232410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236855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234950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214630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254635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189230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</a:tblGrid>
              <a:tr h="511175">
                <a:tc gridSpan="2">
                  <a:txBody>
                    <a:bodyPr/>
                    <a:lstStyle/>
                    <a:p>
                      <a:pPr marL="33655">
                        <a:lnSpc>
                          <a:spcPct val="100000"/>
                        </a:lnSpc>
                        <a:spcBef>
                          <a:spcPts val="1660"/>
                        </a:spcBef>
                      </a:pPr>
                      <a:r>
                        <a:rPr sz="1400" i="1" spc="-3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r>
                        <a:rPr lang="en-US" sz="1400" i="1" spc="-3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25</a:t>
                      </a:r>
                      <a:r>
                        <a:rPr sz="2100" baseline="22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sz="2100" baseline="2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10820" marB="0">
                    <a:lnR w="12700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02870" marR="114300" algn="just">
                        <a:lnSpc>
                          <a:spcPct val="120000"/>
                        </a:lnSpc>
                        <a:spcBef>
                          <a:spcPts val="18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记账 凭证 编号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34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0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62255">
                        <a:lnSpc>
                          <a:spcPct val="100000"/>
                        </a:lnSpc>
                        <a:tabLst>
                          <a:tab pos="87058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	要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111696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gridSpan="9">
                  <a:txBody>
                    <a:bodyPr/>
                    <a:lstStyle/>
                    <a:p>
                      <a:pPr marL="610235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132207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245" marR="47625" algn="just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0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 或 贷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98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203835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96583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余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990"/>
                        </a:spcBef>
                      </a:pPr>
                      <a:r>
                        <a:rPr sz="1600" dirty="0">
                          <a:solidFill>
                            <a:srgbClr val="3399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573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41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月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日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234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63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4290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540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6540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0175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6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月初余额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73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1855"/>
                        </a:lnSpc>
                        <a:spcBef>
                          <a:spcPts val="820"/>
                        </a:spcBef>
                      </a:pPr>
                      <a:r>
                        <a:rPr sz="1600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04139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6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260" algn="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6545">
                <a:tc>
                  <a:txBody>
                    <a:bodyPr/>
                    <a:lstStyle/>
                    <a:p>
                      <a:pPr>
                        <a:lnSpc>
                          <a:spcPts val="1635"/>
                        </a:lnSpc>
                        <a:spcBef>
                          <a:spcPts val="585"/>
                        </a:spcBef>
                      </a:pPr>
                      <a:r>
                        <a:rPr sz="14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429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5">
                        <a:lnSpc>
                          <a:spcPts val="1635"/>
                        </a:lnSpc>
                        <a:spcBef>
                          <a:spcPts val="585"/>
                        </a:spcBef>
                      </a:pPr>
                      <a:r>
                        <a:rPr sz="1400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42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0" marR="12065">
                        <a:lnSpc>
                          <a:spcPts val="1800"/>
                        </a:lnSpc>
                        <a:spcBef>
                          <a:spcPts val="420"/>
                        </a:spcBef>
                      </a:pPr>
                      <a:r>
                        <a:rPr sz="1600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转字1</a:t>
                      </a:r>
                      <a:endParaRPr sz="16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600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购入材料</a:t>
                      </a:r>
                      <a:endParaRPr sz="1600">
                        <a:latin typeface="华文行楷" panose="02010800040101010101" charset="-122"/>
                        <a:cs typeface="华文行楷" panose="02010800040101010101" charset="-122"/>
                      </a:endParaRPr>
                    </a:p>
                  </a:txBody>
                  <a:tcPr marL="0" marR="0" marT="31114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7493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860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ts val="1625"/>
                        </a:lnSpc>
                        <a:spcBef>
                          <a:spcPts val="600"/>
                        </a:spcBef>
                      </a:pPr>
                      <a:r>
                        <a:rPr sz="14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7620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8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26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2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00" algn="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5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03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55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24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30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670">
                        <a:lnSpc>
                          <a:spcPts val="1195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95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705">
                        <a:lnSpc>
                          <a:spcPts val="1195"/>
                        </a:lnSpc>
                      </a:pPr>
                      <a:r>
                        <a:rPr sz="1400" spc="5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</a:t>
                      </a: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95"/>
                        </a:lnSpc>
                      </a:pPr>
                      <a:r>
                        <a:rPr sz="1400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6858076" y="228663"/>
            <a:ext cx="3601720" cy="3930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5" dirty="0">
                <a:solidFill>
                  <a:srgbClr val="0DA4EB"/>
                </a:solidFill>
              </a:rPr>
              <a:t>根据记账凭</a:t>
            </a:r>
            <a:r>
              <a:rPr spc="-10" dirty="0">
                <a:solidFill>
                  <a:srgbClr val="0DA4EB"/>
                </a:solidFill>
              </a:rPr>
              <a:t>证</a:t>
            </a:r>
            <a:r>
              <a:rPr spc="5" dirty="0">
                <a:solidFill>
                  <a:srgbClr val="0DA4EB"/>
                </a:solidFill>
              </a:rPr>
              <a:t>登</a:t>
            </a:r>
            <a:r>
              <a:rPr spc="10" dirty="0">
                <a:solidFill>
                  <a:srgbClr val="0DA4EB"/>
                </a:solidFill>
              </a:rPr>
              <a:t>记</a:t>
            </a:r>
            <a:r>
              <a:rPr spc="-5" dirty="0">
                <a:solidFill>
                  <a:srgbClr val="0DA4EB"/>
                </a:solidFill>
              </a:rPr>
              <a:t>总账</a:t>
            </a: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75194" y="509777"/>
            <a:ext cx="114935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4489D7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1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/>
              <a:ea typeface="方正大黑体_GBK"/>
              <a:cs typeface="Times New Roman" panose="02020603050405020304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604772" y="329184"/>
            <a:ext cx="481584" cy="679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粗黑宋简体"/>
              <a:ea typeface="方正大黑体_GBK"/>
              <a:cs typeface="+mn-cs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04622" y="2153897"/>
            <a:ext cx="3989082" cy="3310521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 marR="5080" algn="l">
              <a:lnSpc>
                <a:spcPct val="150000"/>
              </a:lnSpc>
              <a:spcBef>
                <a:spcPts val="275"/>
              </a:spcBef>
            </a:pPr>
            <a:r>
              <a:rPr sz="2400" b="0">
                <a:solidFill>
                  <a:srgbClr val="5F5F5F"/>
                </a:solidFill>
                <a:latin typeface="隶书" panose="02010509060101010101" charset="-122"/>
                <a:cs typeface="隶书" panose="02010509060101010101" charset="-122"/>
              </a:rPr>
              <a:t>202</a:t>
            </a:r>
            <a:r>
              <a:rPr lang="en-US" sz="2400" b="0" dirty="0">
                <a:solidFill>
                  <a:srgbClr val="5F5F5F"/>
                </a:solidFill>
                <a:latin typeface="隶书" panose="02010509060101010101" charset="-122"/>
                <a:cs typeface="隶书" panose="02010509060101010101" charset="-122"/>
              </a:rPr>
              <a:t>5</a:t>
            </a:r>
            <a:r>
              <a:rPr sz="2400" b="0" dirty="0">
                <a:solidFill>
                  <a:srgbClr val="5F5F5F"/>
                </a:solidFill>
                <a:latin typeface="隶书" panose="02010509060101010101" charset="-122"/>
                <a:cs typeface="隶书" panose="02010509060101010101" charset="-122"/>
              </a:rPr>
              <a:t>年2月10日，</a:t>
            </a:r>
            <a:r>
              <a:rPr sz="24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向大洋公司购进丙材料</a:t>
            </a:r>
            <a:r>
              <a:rPr sz="2400" spc="5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一</a:t>
            </a:r>
            <a:r>
              <a:rPr sz="24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批，买价</a:t>
            </a:r>
            <a:r>
              <a:rPr sz="2400" dirty="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rPr>
              <a:t>4000</a:t>
            </a:r>
            <a:r>
              <a:rPr sz="24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元，</a:t>
            </a:r>
            <a:r>
              <a:rPr sz="2400" spc="-1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增 </a:t>
            </a:r>
            <a:r>
              <a:rPr sz="24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值税</a:t>
            </a:r>
            <a:r>
              <a:rPr lang="en-US" sz="24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52</a:t>
            </a:r>
            <a:r>
              <a:rPr sz="2400" dirty="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rPr>
              <a:t>0</a:t>
            </a:r>
            <a:r>
              <a:rPr sz="24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元。其中丙材料</a:t>
            </a:r>
            <a:r>
              <a:rPr sz="2400" dirty="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rPr>
              <a:t>400</a:t>
            </a:r>
            <a:r>
              <a:rPr sz="24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公斤</a:t>
            </a:r>
            <a:r>
              <a:rPr sz="2400" spc="-5" dirty="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rPr>
              <a:t>@10</a:t>
            </a:r>
            <a:r>
              <a:rPr sz="24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元</a:t>
            </a:r>
            <a:r>
              <a:rPr sz="2400" spc="-5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sz="2400" spc="1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材</a:t>
            </a:r>
            <a:r>
              <a:rPr sz="2400" spc="5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料</a:t>
            </a:r>
            <a:r>
              <a:rPr sz="24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已办理验收入库</a:t>
            </a:r>
            <a:r>
              <a:rPr sz="2400" spc="-1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， </a:t>
            </a:r>
            <a:r>
              <a:rPr sz="24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开出商业承兑汇票</a:t>
            </a:r>
            <a:r>
              <a:rPr sz="2400" b="0" dirty="0">
                <a:solidFill>
                  <a:srgbClr val="5F5F5F"/>
                </a:solidFill>
                <a:latin typeface="隶书" panose="02010509060101010101" charset="-122"/>
                <a:cs typeface="隶书" panose="02010509060101010101" charset="-122"/>
              </a:rPr>
              <a:t>。</a:t>
            </a:r>
            <a:endParaRPr sz="2400">
              <a:latin typeface="隶书" panose="02010509060101010101" charset="-122"/>
              <a:cs typeface="隶书" panose="02010509060101010101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41CD6DA-C845-6303-FFBF-4F54EDFD94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1756" y="2002711"/>
            <a:ext cx="7123046" cy="373401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09CC340B-C715-E5DC-2F3A-56A2136D6ECD}"/>
              </a:ext>
            </a:extLst>
          </p:cNvPr>
          <p:cNvSpPr txBox="1"/>
          <p:nvPr/>
        </p:nvSpPr>
        <p:spPr>
          <a:xfrm>
            <a:off x="397565" y="1208916"/>
            <a:ext cx="4976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2025</a:t>
            </a:r>
            <a:r>
              <a:rPr lang="zh-CN" altLang="en-US"/>
              <a:t>年</a:t>
            </a:r>
            <a:r>
              <a:rPr lang="en-US" altLang="zh-CN"/>
              <a:t>2</a:t>
            </a:r>
            <a:r>
              <a:rPr lang="zh-CN" altLang="en-US"/>
              <a:t>月</a:t>
            </a:r>
            <a:r>
              <a:rPr lang="en-US" altLang="zh-CN"/>
              <a:t>10</a:t>
            </a:r>
            <a:r>
              <a:rPr lang="zh-CN" altLang="en-US"/>
              <a:t>日采购业务及凭证：</a:t>
            </a: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31542" y="6414922"/>
            <a:ext cx="114935" cy="227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 panose="02020603050405020304"/>
                <a:cs typeface="Times New Roman" panose="02020603050405020304"/>
              </a:rPr>
              <a:t>2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08519" y="1161110"/>
            <a:ext cx="433070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10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账</a:t>
            </a:r>
            <a:endParaRPr sz="3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038600" y="1657350"/>
            <a:ext cx="4648200" cy="59055"/>
          </a:xfrm>
          <a:custGeom>
            <a:avLst/>
            <a:gdLst/>
            <a:ahLst/>
            <a:cxnLst/>
            <a:rect l="l" t="t" r="r" b="b"/>
            <a:pathLst>
              <a:path w="4648200" h="59055">
                <a:moveTo>
                  <a:pt x="0" y="0"/>
                </a:moveTo>
                <a:lnTo>
                  <a:pt x="0" y="11429"/>
                </a:lnTo>
                <a:lnTo>
                  <a:pt x="4648200" y="12953"/>
                </a:lnTo>
                <a:lnTo>
                  <a:pt x="4648200" y="1524"/>
                </a:lnTo>
                <a:lnTo>
                  <a:pt x="0" y="0"/>
                </a:lnTo>
                <a:close/>
              </a:path>
              <a:path w="4648200" h="59055">
                <a:moveTo>
                  <a:pt x="0" y="22860"/>
                </a:moveTo>
                <a:lnTo>
                  <a:pt x="0" y="57150"/>
                </a:lnTo>
                <a:lnTo>
                  <a:pt x="4648200" y="58674"/>
                </a:lnTo>
                <a:lnTo>
                  <a:pt x="4648200" y="24384"/>
                </a:lnTo>
                <a:lnTo>
                  <a:pt x="0" y="2286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0020427" y="1727403"/>
            <a:ext cx="114935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6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40890" y="1161110"/>
            <a:ext cx="5092700" cy="1075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20950">
              <a:lnSpc>
                <a:spcPct val="100000"/>
              </a:lnSpc>
              <a:spcBef>
                <a:spcPts val="105"/>
              </a:spcBef>
              <a:tabLst>
                <a:tab pos="3641090" algn="l"/>
                <a:tab pos="4658995" algn="l"/>
              </a:tabLst>
            </a:pPr>
            <a:r>
              <a:rPr sz="3200" b="1" spc="-10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总	分	类</a:t>
            </a:r>
            <a:endParaRPr sz="3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5400">
              <a:lnSpc>
                <a:spcPct val="100000"/>
              </a:lnSpc>
              <a:spcBef>
                <a:spcPts val="2105"/>
              </a:spcBef>
            </a:pPr>
            <a:r>
              <a:rPr sz="1800" b="1" spc="-10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账</a:t>
            </a:r>
            <a:r>
              <a:rPr sz="1800" b="1" spc="-445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 b="1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户编号及名</a:t>
            </a:r>
            <a:r>
              <a:rPr sz="1800" b="1" spc="-10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称</a:t>
            </a:r>
            <a:r>
              <a:rPr sz="2700" b="1" u="sng" spc="-127" baseline="15000" dirty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3000" u="sng" baseline="14000" dirty="0">
                <a:uFill>
                  <a:solidFill>
                    <a:srgbClr val="000000"/>
                  </a:solidFill>
                </a:uFill>
                <a:latin typeface="华文新魏" panose="02010800040101010101" charset="-122"/>
                <a:cs typeface="华文新魏" panose="02010800040101010101" charset="-122"/>
              </a:rPr>
              <a:t>原材</a:t>
            </a:r>
            <a:r>
              <a:rPr sz="3000" u="sng" spc="-7" baseline="14000" dirty="0">
                <a:uFill>
                  <a:solidFill>
                    <a:srgbClr val="000000"/>
                  </a:solidFill>
                </a:uFill>
                <a:latin typeface="华文新魏" panose="02010800040101010101" charset="-122"/>
                <a:cs typeface="华文新魏" panose="02010800040101010101" charset="-122"/>
              </a:rPr>
              <a:t>料</a:t>
            </a:r>
            <a:endParaRPr sz="3000" baseline="14000">
              <a:latin typeface="华文新魏" panose="02010800040101010101" charset="-122"/>
              <a:cs typeface="华文新魏" panose="02010800040101010101" charset="-12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34744" y="2474213"/>
            <a:ext cx="115570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i="1" spc="5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2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754124" y="213359"/>
            <a:ext cx="8913876" cy="3627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571744" y="77723"/>
            <a:ext cx="557784" cy="7894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1689100" y="2262187"/>
          <a:ext cx="8869045" cy="45548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90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5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17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6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60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73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260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79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891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8923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9494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9812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317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0764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279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2669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2606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2669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2669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279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39395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13995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219075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198120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232410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236855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234950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214630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254635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189230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</a:tblGrid>
              <a:tr h="511175">
                <a:tc gridSpan="2">
                  <a:txBody>
                    <a:bodyPr/>
                    <a:lstStyle/>
                    <a:p>
                      <a:pPr marL="33655">
                        <a:lnSpc>
                          <a:spcPct val="100000"/>
                        </a:lnSpc>
                        <a:spcBef>
                          <a:spcPts val="1660"/>
                        </a:spcBef>
                      </a:pPr>
                      <a:r>
                        <a:rPr sz="1400" i="1" spc="-3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r>
                        <a:rPr lang="en-US" sz="1400" i="1" spc="-3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25</a:t>
                      </a:r>
                      <a:r>
                        <a:rPr sz="2100" baseline="22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sz="2100" baseline="2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10820" marB="0">
                    <a:lnR w="12700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02870" marR="114300" algn="just">
                        <a:lnSpc>
                          <a:spcPct val="120000"/>
                        </a:lnSpc>
                        <a:spcBef>
                          <a:spcPts val="18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记账 凭证 编号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34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0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62255">
                        <a:lnSpc>
                          <a:spcPct val="100000"/>
                        </a:lnSpc>
                        <a:tabLst>
                          <a:tab pos="87058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	要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111696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gridSpan="9">
                  <a:txBody>
                    <a:bodyPr/>
                    <a:lstStyle/>
                    <a:p>
                      <a:pPr marL="610235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132207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245" marR="47625" algn="just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0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 或 贷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98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203835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96583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余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990"/>
                        </a:spcBef>
                      </a:pPr>
                      <a:r>
                        <a:rPr sz="1600" dirty="0">
                          <a:solidFill>
                            <a:srgbClr val="3399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573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41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月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2705" algn="r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日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234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63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4290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</a:p>
                  </a:txBody>
                  <a:tcPr marL="0" marR="0" marT="6540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</a:p>
                  </a:txBody>
                  <a:tcPr marL="0" marR="0" marT="6540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0175" algn="ctr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600" b="1" spc="-5" dirty="0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月初余额</a:t>
                      </a:r>
                    </a:p>
                  </a:txBody>
                  <a:tcPr marL="0" marR="0" marT="673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55"/>
                        </a:lnSpc>
                        <a:spcBef>
                          <a:spcPts val="820"/>
                        </a:spcBef>
                      </a:pPr>
                      <a:r>
                        <a:rPr sz="1600" b="1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</a:t>
                      </a:r>
                    </a:p>
                  </a:txBody>
                  <a:tcPr marL="0" marR="0" marT="104139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6</a:t>
                      </a: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10223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26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10223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6545">
                <a:tc>
                  <a:txBody>
                    <a:bodyPr/>
                    <a:lstStyle/>
                    <a:p>
                      <a:pPr algn="ctr">
                        <a:lnSpc>
                          <a:spcPts val="1635"/>
                        </a:lnSpc>
                        <a:spcBef>
                          <a:spcPts val="58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</a:p>
                  </a:txBody>
                  <a:tcPr marL="0" marR="0" marT="7429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5" algn="ctr">
                        <a:lnSpc>
                          <a:spcPts val="1635"/>
                        </a:lnSpc>
                        <a:spcBef>
                          <a:spcPts val="58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</a:p>
                  </a:txBody>
                  <a:tcPr marL="0" marR="0" marT="742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4765" algn="ctr">
                        <a:lnSpc>
                          <a:spcPts val="1800"/>
                        </a:lnSpc>
                        <a:spcBef>
                          <a:spcPts val="420"/>
                        </a:spcBef>
                      </a:pPr>
                      <a:r>
                        <a:rPr sz="1600" b="1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转字1</a:t>
                      </a:r>
                    </a:p>
                  </a:txBody>
                  <a:tcPr marL="0" marR="0" marT="5334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600" b="1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购入材料</a:t>
                      </a:r>
                    </a:p>
                  </a:txBody>
                  <a:tcPr marL="0" marR="0" marT="31114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415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736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2705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302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736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ts val="1625"/>
                        </a:lnSpc>
                        <a:spcBef>
                          <a:spcPts val="600"/>
                        </a:spcBef>
                      </a:pPr>
                      <a:r>
                        <a:rPr sz="1600" b="1" dirty="0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</a:t>
                      </a:r>
                    </a:p>
                  </a:txBody>
                  <a:tcPr marL="0" marR="0" marT="7620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8</a:t>
                      </a: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26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736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2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0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736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18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595">
                <a:tc>
                  <a:txBody>
                    <a:bodyPr/>
                    <a:lstStyle/>
                    <a:p>
                      <a:pPr marL="6985" algn="ct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</a:p>
                  </a:txBody>
                  <a:tcPr marL="0" marR="0" marT="4445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667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600" b="1" i="1" spc="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</a:t>
                      </a:r>
                    </a:p>
                  </a:txBody>
                  <a:tcPr marL="0" marR="0" marT="533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 marR="12065"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600" b="1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转字2</a:t>
                      </a: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600" b="1" spc="-1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购入材料</a:t>
                      </a:r>
                    </a:p>
                  </a:txBody>
                  <a:tcPr marL="0" marR="0" marT="1270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</a:t>
                      </a: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18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6286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6286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600" b="1" dirty="0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</a:t>
                      </a:r>
                    </a:p>
                  </a:txBody>
                  <a:tcPr marL="0" marR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8</a:t>
                      </a: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6286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26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6286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03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55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24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30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670" algn="ctr">
                        <a:lnSpc>
                          <a:spcPts val="1195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95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705">
                        <a:lnSpc>
                          <a:spcPts val="1195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95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371676" y="381062"/>
            <a:ext cx="3601720" cy="3930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5" dirty="0"/>
              <a:t>根据记账凭</a:t>
            </a:r>
            <a:r>
              <a:rPr spc="-10" dirty="0"/>
              <a:t>证</a:t>
            </a:r>
            <a:r>
              <a:rPr spc="5" dirty="0"/>
              <a:t>登</a:t>
            </a:r>
            <a:r>
              <a:rPr spc="10" dirty="0"/>
              <a:t>记</a:t>
            </a:r>
            <a:r>
              <a:rPr spc="-5" dirty="0"/>
              <a:t>总账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75194" y="509777"/>
            <a:ext cx="114935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1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/>
              <a:ea typeface="方正大黑体_GBK"/>
              <a:cs typeface="Times New Roman" panose="02020603050405020304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604772" y="329184"/>
            <a:ext cx="481584" cy="679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粗黑宋简体"/>
              <a:ea typeface="方正大黑体_GBK"/>
              <a:cs typeface="+mn-c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4463" y="1938682"/>
            <a:ext cx="3783467" cy="3130273"/>
          </a:xfrm>
          <a:prstGeom prst="rect">
            <a:avLst/>
          </a:prstGeom>
        </p:spPr>
        <p:txBody>
          <a:bodyPr vert="horz" wrap="square" lIns="0" tIns="55244" rIns="0" bIns="0" rtlCol="0">
            <a:noAutofit/>
          </a:bodyPr>
          <a:lstStyle/>
          <a:p>
            <a:pPr marL="12700" marR="5080" lvl="0" indent="0" algn="l" defTabSz="914400" rtl="0" eaLnBrk="1" fontAlgn="auto" latinLnBrk="0" hangingPunct="1">
              <a:lnSpc>
                <a:spcPct val="150000"/>
              </a:lnSpc>
              <a:spcBef>
                <a:spcPts val="3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隶书" panose="02010509060101010101" charset="-122"/>
                <a:ea typeface="方正大黑体_GBK"/>
                <a:cs typeface="隶书" panose="02010509060101010101" charset="-122"/>
              </a:rPr>
              <a:t>202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隶书" panose="02010509060101010101" charset="-122"/>
                <a:ea typeface="方正大黑体_GBK"/>
                <a:cs typeface="隶书" panose="02010509060101010101" charset="-122"/>
              </a:rPr>
              <a:t>5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隶书" panose="02010509060101010101" charset="-122"/>
                <a:ea typeface="方正大黑体_GBK"/>
                <a:cs typeface="隶书" panose="02010509060101010101" charset="-122"/>
              </a:rPr>
              <a:t>年2月12日，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向生产产品领用材料如下：其中甲材</a:t>
            </a:r>
            <a:r>
              <a:rPr kumimoji="0" sz="2400" b="1" i="0" u="none" strike="noStrike" kern="1200" cap="none" spc="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料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250</a:t>
            </a:r>
            <a:r>
              <a:rPr kumimoji="0" sz="2400" b="1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公 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斤</a:t>
            </a:r>
            <a:r>
              <a:rPr kumimoji="0" sz="2400" b="1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@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100</a:t>
            </a:r>
            <a:r>
              <a:rPr kumimoji="0" sz="2400" b="1" i="0" u="none" strike="noStrike" kern="1200" cap="none" spc="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元</a:t>
            </a:r>
            <a:r>
              <a:rPr kumimoji="0" sz="2400" b="1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，乙材</a:t>
            </a:r>
            <a:r>
              <a:rPr kumimoji="0" sz="2400" b="1" i="0" u="none" strike="noStrike" kern="1200" cap="none" spc="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料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100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公斤</a:t>
            </a:r>
            <a:r>
              <a:rPr kumimoji="0" sz="2400" b="1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@5</a:t>
            </a:r>
            <a:r>
              <a:rPr kumimoji="0" sz="2400" b="1" i="0" u="none" strike="noStrike" kern="1200" cap="none" spc="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0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元，其中</a:t>
            </a:r>
            <a:r>
              <a:rPr kumimoji="0" sz="2400" b="1" i="0" u="none" strike="noStrike" kern="1200" cap="none" spc="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丙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材料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200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公斤</a:t>
            </a:r>
            <a:r>
              <a:rPr kumimoji="0" sz="2400" b="1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@10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元</a:t>
            </a:r>
            <a:r>
              <a:rPr kumimoji="0" sz="2400" b="1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， 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合计金额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32000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元。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方正大黑体_GBK"/>
              <a:cs typeface="宋体" panose="02010600030101010101" pitchFamily="2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3563D24-0D5E-7156-CEAA-1274A6DD13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9303" y="2075665"/>
            <a:ext cx="6261652" cy="3333383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4FF9D7FA-7B68-C860-F008-4EB1DCA13DE6}"/>
              </a:ext>
            </a:extLst>
          </p:cNvPr>
          <p:cNvSpPr txBox="1"/>
          <p:nvPr/>
        </p:nvSpPr>
        <p:spPr>
          <a:xfrm>
            <a:off x="742121" y="1104453"/>
            <a:ext cx="4976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2025</a:t>
            </a:r>
            <a:r>
              <a:rPr lang="zh-CN" altLang="en-US" sz="2400"/>
              <a:t>年</a:t>
            </a:r>
            <a:r>
              <a:rPr lang="en-US" altLang="zh-CN" sz="2400"/>
              <a:t>2</a:t>
            </a:r>
            <a:r>
              <a:rPr lang="zh-CN" altLang="en-US" sz="2400"/>
              <a:t>月</a:t>
            </a:r>
            <a:r>
              <a:rPr lang="en-US" altLang="zh-CN" sz="2400"/>
              <a:t>12</a:t>
            </a:r>
            <a:r>
              <a:rPr lang="zh-CN" altLang="en-US" sz="2400"/>
              <a:t>日原材料业务及凭证：</a:t>
            </a: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31542" y="6414922"/>
            <a:ext cx="114935" cy="227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2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/>
              <a:ea typeface="方正大黑体_GBK"/>
              <a:cs typeface="Times New Roman" panose="02020603050405020304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08519" y="1161110"/>
            <a:ext cx="433070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200" b="1" i="0" u="none" strike="noStrike" kern="1200" cap="none" spc="-10" normalizeH="0" baseline="0" noProof="0" dirty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账</a:t>
            </a: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方正大黑体_GBK"/>
              <a:cs typeface="宋体" panose="02010600030101010101" pitchFamily="2" charset="-122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038600" y="1657350"/>
            <a:ext cx="4648200" cy="59055"/>
          </a:xfrm>
          <a:custGeom>
            <a:avLst/>
            <a:gdLst/>
            <a:ahLst/>
            <a:cxnLst/>
            <a:rect l="l" t="t" r="r" b="b"/>
            <a:pathLst>
              <a:path w="4648200" h="59055">
                <a:moveTo>
                  <a:pt x="0" y="0"/>
                </a:moveTo>
                <a:lnTo>
                  <a:pt x="0" y="11429"/>
                </a:lnTo>
                <a:lnTo>
                  <a:pt x="4648200" y="12953"/>
                </a:lnTo>
                <a:lnTo>
                  <a:pt x="4648200" y="1524"/>
                </a:lnTo>
                <a:lnTo>
                  <a:pt x="0" y="0"/>
                </a:lnTo>
                <a:close/>
              </a:path>
              <a:path w="4648200" h="59055">
                <a:moveTo>
                  <a:pt x="0" y="22860"/>
                </a:moveTo>
                <a:lnTo>
                  <a:pt x="0" y="57150"/>
                </a:lnTo>
                <a:lnTo>
                  <a:pt x="4648200" y="58674"/>
                </a:lnTo>
                <a:lnTo>
                  <a:pt x="4648200" y="24384"/>
                </a:lnTo>
                <a:lnTo>
                  <a:pt x="0" y="2286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粗黑宋简体"/>
              <a:ea typeface="方正大黑体_GBK"/>
              <a:cs typeface="+mn-c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020427" y="1727403"/>
            <a:ext cx="114935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1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6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/>
              <a:ea typeface="方正大黑体_GBK"/>
              <a:cs typeface="Times New Roman" panose="020206030504050203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40890" y="1161110"/>
            <a:ext cx="5092700" cy="1075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20950" marR="0" lvl="0" indent="0" algn="l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>
                <a:tab pos="3641090" algn="l"/>
                <a:tab pos="4658995" algn="l"/>
              </a:tabLst>
              <a:defRPr/>
            </a:pPr>
            <a:r>
              <a:rPr kumimoji="0" sz="3200" b="1" i="0" u="none" strike="noStrike" kern="1200" cap="none" spc="-10" normalizeH="0" baseline="0" noProof="0" dirty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总	分	类</a:t>
            </a: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方正大黑体_GBK"/>
              <a:cs typeface="宋体" panose="02010600030101010101" pitchFamily="2" charset="-122"/>
            </a:endParaRPr>
          </a:p>
          <a:p>
            <a:pPr marL="25400" marR="0" lvl="0" indent="0" algn="l" defTabSz="914400" rtl="0" eaLnBrk="1" fontAlgn="auto" latinLnBrk="0" hangingPunct="1">
              <a:lnSpc>
                <a:spcPct val="100000"/>
              </a:lnSpc>
              <a:spcBef>
                <a:spcPts val="2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1200" cap="none" spc="-10" normalizeH="0" baseline="0" noProof="0" dirty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账</a:t>
            </a:r>
            <a:r>
              <a:rPr kumimoji="0" sz="1800" b="1" i="0" u="none" strike="noStrike" kern="1200" cap="none" spc="-445" normalizeH="0" baseline="0" noProof="0" dirty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 </a:t>
            </a:r>
            <a:r>
              <a:rPr kumimoji="0" sz="1800" b="1" i="0" u="none" strike="noStrike" kern="1200" cap="none" spc="0" normalizeH="0" baseline="0" noProof="0" dirty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户编号及名</a:t>
            </a:r>
            <a:r>
              <a:rPr kumimoji="0" sz="1800" b="1" i="0" u="none" strike="noStrike" kern="1200" cap="none" spc="-10" normalizeH="0" baseline="0" noProof="0" dirty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称</a:t>
            </a:r>
            <a:r>
              <a:rPr kumimoji="0" sz="2700" b="1" i="0" u="sng" strike="noStrike" kern="1200" cap="none" spc="-127" normalizeH="0" baseline="1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 </a:t>
            </a:r>
            <a:r>
              <a:rPr kumimoji="0" sz="3000" b="0" i="0" u="sng" strike="noStrike" kern="1200" cap="none" spc="0" normalizeH="0" baseline="14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华文新魏" panose="02010800040101010101" charset="-122"/>
                <a:ea typeface="方正大黑体_GBK"/>
                <a:cs typeface="华文新魏" panose="02010800040101010101" charset="-122"/>
              </a:rPr>
              <a:t>原材</a:t>
            </a:r>
            <a:r>
              <a:rPr kumimoji="0" sz="3000" b="0" i="0" u="sng" strike="noStrike" kern="1200" cap="none" spc="-7" normalizeH="0" baseline="14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华文新魏" panose="02010800040101010101" charset="-122"/>
                <a:ea typeface="方正大黑体_GBK"/>
                <a:cs typeface="华文新魏" panose="02010800040101010101" charset="-122"/>
              </a:rPr>
              <a:t>料</a:t>
            </a:r>
            <a:endParaRPr kumimoji="0" sz="3000" b="0" i="0" u="none" strike="noStrike" kern="1200" cap="none" spc="0" normalizeH="0" baseline="14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华文新魏" panose="02010800040101010101" charset="-122"/>
              <a:ea typeface="方正大黑体_GBK"/>
              <a:cs typeface="华文新魏" panose="02010800040101010101" charset="-12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34744" y="2474213"/>
            <a:ext cx="115570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1" u="none" strike="noStrike" kern="1200" cap="none" spc="5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2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/>
              <a:ea typeface="方正大黑体_GBK"/>
              <a:cs typeface="Times New Roman" panose="020206030504050203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754124" y="213359"/>
            <a:ext cx="8913876" cy="3627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粗黑宋简体"/>
              <a:ea typeface="方正大黑体_GBK"/>
              <a:cs typeface="+mn-c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571744" y="77723"/>
            <a:ext cx="557784" cy="7894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粗黑宋简体"/>
              <a:ea typeface="方正大黑体_GBK"/>
              <a:cs typeface="+mn-cs"/>
            </a:endParaRPr>
          </a:p>
        </p:txBody>
      </p: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1689100" y="2262187"/>
          <a:ext cx="8869045" cy="45548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90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5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17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6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60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73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260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79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891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8923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9494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9812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317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0764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279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2669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2606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2669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2669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279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39395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13995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219075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198120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232410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236855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234950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214630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254635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189230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</a:tblGrid>
              <a:tr h="511175">
                <a:tc gridSpan="2">
                  <a:txBody>
                    <a:bodyPr/>
                    <a:lstStyle/>
                    <a:p>
                      <a:pPr marL="33655">
                        <a:lnSpc>
                          <a:spcPct val="100000"/>
                        </a:lnSpc>
                        <a:spcBef>
                          <a:spcPts val="1660"/>
                        </a:spcBef>
                      </a:pPr>
                      <a:r>
                        <a:rPr sz="1400" i="1" spc="-3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r>
                        <a:rPr lang="en-US" sz="1400" i="1" spc="-3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25</a:t>
                      </a:r>
                      <a:r>
                        <a:rPr sz="1400" i="1" spc="-4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 </a:t>
                      </a:r>
                      <a:r>
                        <a:rPr sz="2100" baseline="22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sz="2100" baseline="2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10820" marB="0">
                    <a:lnR w="12700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02870" marR="114300" algn="just">
                        <a:lnSpc>
                          <a:spcPct val="120000"/>
                        </a:lnSpc>
                        <a:spcBef>
                          <a:spcPts val="185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记账 凭证 编号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34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0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62255">
                        <a:lnSpc>
                          <a:spcPct val="100000"/>
                        </a:lnSpc>
                        <a:tabLst>
                          <a:tab pos="87058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	要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111696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gridSpan="9">
                  <a:txBody>
                    <a:bodyPr/>
                    <a:lstStyle/>
                    <a:p>
                      <a:pPr marL="610235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132207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245" marR="47625" algn="just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0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 或 贷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984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203835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96583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余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990"/>
                        </a:spcBef>
                      </a:pPr>
                      <a:r>
                        <a:rPr sz="1600" dirty="0">
                          <a:solidFill>
                            <a:srgbClr val="3399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573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41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月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2705" algn="r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日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509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234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63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4290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</a:p>
                  </a:txBody>
                  <a:tcPr marL="0" marR="0" marT="6540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</a:p>
                  </a:txBody>
                  <a:tcPr marL="0" marR="0" marT="6540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0175" algn="ctr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600" b="1" spc="-5" dirty="0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月初余额</a:t>
                      </a:r>
                    </a:p>
                  </a:txBody>
                  <a:tcPr marL="0" marR="0" marT="673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55"/>
                        </a:lnSpc>
                        <a:spcBef>
                          <a:spcPts val="820"/>
                        </a:spcBef>
                      </a:pPr>
                      <a:r>
                        <a:rPr sz="1600" b="1" dirty="0">
                          <a:solidFill>
                            <a:srgbClr val="000066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</a:t>
                      </a:r>
                    </a:p>
                  </a:txBody>
                  <a:tcPr marL="0" marR="0" marT="104139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6</a:t>
                      </a: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10223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26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10223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6545">
                <a:tc>
                  <a:txBody>
                    <a:bodyPr/>
                    <a:lstStyle/>
                    <a:p>
                      <a:pPr algn="ctr">
                        <a:lnSpc>
                          <a:spcPts val="1635"/>
                        </a:lnSpc>
                        <a:spcBef>
                          <a:spcPts val="58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</a:p>
                  </a:txBody>
                  <a:tcPr marL="0" marR="0" marT="7429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5" algn="ctr">
                        <a:lnSpc>
                          <a:spcPts val="1635"/>
                        </a:lnSpc>
                        <a:spcBef>
                          <a:spcPts val="585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</a:p>
                  </a:txBody>
                  <a:tcPr marL="0" marR="0" marT="742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4765" algn="ctr">
                        <a:lnSpc>
                          <a:spcPts val="1800"/>
                        </a:lnSpc>
                        <a:spcBef>
                          <a:spcPts val="420"/>
                        </a:spcBef>
                      </a:pPr>
                      <a:r>
                        <a:rPr sz="1600" b="1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转字1</a:t>
                      </a:r>
                    </a:p>
                  </a:txBody>
                  <a:tcPr marL="0" marR="0" marT="5334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600" b="1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购入材料</a:t>
                      </a:r>
                    </a:p>
                  </a:txBody>
                  <a:tcPr marL="0" marR="0" marT="31114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415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736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2705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302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736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ts val="1625"/>
                        </a:lnSpc>
                        <a:spcBef>
                          <a:spcPts val="600"/>
                        </a:spcBef>
                      </a:pPr>
                      <a:r>
                        <a:rPr sz="1600" b="1" dirty="0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</a:t>
                      </a:r>
                    </a:p>
                  </a:txBody>
                  <a:tcPr marL="0" marR="0" marT="7620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8</a:t>
                      </a: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26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736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32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0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736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180" algn="ctr">
                        <a:lnSpc>
                          <a:spcPts val="1645"/>
                        </a:lnSpc>
                        <a:spcBef>
                          <a:spcPts val="580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736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595">
                <a:tc>
                  <a:txBody>
                    <a:bodyPr/>
                    <a:lstStyle/>
                    <a:p>
                      <a:pPr marL="6985" algn="ct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</a:p>
                  </a:txBody>
                  <a:tcPr marL="0" marR="0" marT="4445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667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600" b="1" i="1" spc="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10</a:t>
                      </a:r>
                    </a:p>
                  </a:txBody>
                  <a:tcPr marL="0" marR="0" marT="533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 marR="12065"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600" b="1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转字2</a:t>
                      </a:r>
                    </a:p>
                  </a:txBody>
                  <a:tcPr marL="0" marR="0" marT="444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600" b="1" spc="-10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购入材料</a:t>
                      </a:r>
                    </a:p>
                  </a:txBody>
                  <a:tcPr marL="0" marR="0" marT="1270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4</a:t>
                      </a: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18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6286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6286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600" b="1" dirty="0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</a:t>
                      </a:r>
                    </a:p>
                  </a:txBody>
                  <a:tcPr marL="0" marR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8</a:t>
                      </a: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6286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260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6286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 algn="ctr">
                        <a:lnSpc>
                          <a:spcPts val="1865"/>
                        </a:lnSpc>
                        <a:spcBef>
                          <a:spcPts val="49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6286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0355">
                <a:tc>
                  <a:txBody>
                    <a:bodyPr/>
                    <a:lstStyle/>
                    <a:p>
                      <a:pPr marL="39370" algn="ctr">
                        <a:lnSpc>
                          <a:spcPts val="1330"/>
                        </a:lnSpc>
                        <a:spcBef>
                          <a:spcPts val="920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</a:p>
                  </a:txBody>
                  <a:tcPr marL="0" marR="0" marT="11684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30"/>
                        </a:lnSpc>
                        <a:spcBef>
                          <a:spcPts val="920"/>
                        </a:spcBef>
                      </a:pPr>
                      <a:r>
                        <a:rPr sz="1600" b="1" i="1" spc="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12</a:t>
                      </a:r>
                    </a:p>
                  </a:txBody>
                  <a:tcPr marL="0" marR="0" marT="11684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290" marR="12065" algn="ctr">
                        <a:lnSpc>
                          <a:spcPts val="1735"/>
                        </a:lnSpc>
                        <a:spcBef>
                          <a:spcPts val="515"/>
                        </a:spcBef>
                      </a:pPr>
                      <a:r>
                        <a:rPr sz="1600" b="1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转字3</a:t>
                      </a:r>
                    </a:p>
                  </a:txBody>
                  <a:tcPr marL="0" marR="0" marT="6540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700"/>
                        </a:lnSpc>
                        <a:spcBef>
                          <a:spcPts val="550"/>
                        </a:spcBef>
                      </a:pPr>
                      <a:r>
                        <a:rPr sz="1600" b="1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生产领料</a:t>
                      </a:r>
                    </a:p>
                  </a:txBody>
                  <a:tcPr marL="0" marR="0" marT="698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</a:p>
                  </a:txBody>
                  <a:tcPr marL="0" marR="0" marT="488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</a:p>
                  </a:txBody>
                  <a:tcPr marL="0" marR="0" marT="488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488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488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5"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488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488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230"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488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600" b="1" dirty="0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</a:t>
                      </a:r>
                    </a:p>
                  </a:txBody>
                  <a:tcPr marL="0" marR="0" marT="4191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</a:p>
                  </a:txBody>
                  <a:tcPr marL="0" marR="0" marT="488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</a:p>
                  </a:txBody>
                  <a:tcPr marL="0" marR="0" marT="488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4889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488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488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260"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4889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 algn="ctr">
                        <a:lnSpc>
                          <a:spcPts val="1865"/>
                        </a:lnSpc>
                        <a:spcBef>
                          <a:spcPts val="385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4889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marL="28575" algn="ctr">
                        <a:lnSpc>
                          <a:spcPts val="1405"/>
                        </a:lnSpc>
                        <a:spcBef>
                          <a:spcPts val="820"/>
                        </a:spcBef>
                      </a:pPr>
                      <a:r>
                        <a:rPr sz="16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</a:p>
                  </a:txBody>
                  <a:tcPr marL="0" marR="0" marT="10414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95"/>
                        </a:lnSpc>
                        <a:spcBef>
                          <a:spcPts val="725"/>
                        </a:spcBef>
                      </a:pPr>
                      <a:r>
                        <a:rPr sz="1600" b="1" i="1" spc="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28</a:t>
                      </a:r>
                    </a:p>
                  </a:txBody>
                  <a:tcPr marL="0" marR="0" marT="9207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50"/>
                        </a:lnSpc>
                        <a:spcBef>
                          <a:spcPts val="475"/>
                        </a:spcBef>
                      </a:pPr>
                      <a:r>
                        <a:rPr sz="1600" b="1" spc="-5" dirty="0">
                          <a:solidFill>
                            <a:srgbClr val="000066"/>
                          </a:solidFill>
                          <a:latin typeface="华文行楷" panose="02010800040101010101" charset="-122"/>
                          <a:cs typeface="华文行楷" panose="02010800040101010101" charset="-122"/>
                        </a:rPr>
                        <a:t>本月合计</a:t>
                      </a:r>
                    </a:p>
                  </a:txBody>
                  <a:tcPr marL="0" marR="0" marT="6032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230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180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5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230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255"/>
                        </a:spcBef>
                      </a:pPr>
                      <a:r>
                        <a:rPr sz="1600" b="1" dirty="0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</a:t>
                      </a:r>
                    </a:p>
                  </a:txBody>
                  <a:tcPr marL="0" marR="0" marT="32384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5</a:t>
                      </a: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3</a:t>
                      </a: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260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 algn="ctr">
                        <a:lnSpc>
                          <a:spcPts val="1865"/>
                        </a:lnSpc>
                        <a:spcBef>
                          <a:spcPts val="360"/>
                        </a:spcBef>
                      </a:pPr>
                      <a:r>
                        <a:rPr sz="1600" b="1" i="1" dirty="0"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55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24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30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670" algn="ctr">
                        <a:lnSpc>
                          <a:spcPts val="1195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95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705">
                        <a:lnSpc>
                          <a:spcPts val="1195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95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2133676" y="362647"/>
            <a:ext cx="3601720" cy="3930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5" dirty="0"/>
              <a:t>根据记账凭</a:t>
            </a:r>
            <a:r>
              <a:rPr spc="-10" dirty="0"/>
              <a:t>证</a:t>
            </a:r>
            <a:r>
              <a:rPr spc="5" dirty="0"/>
              <a:t>登</a:t>
            </a:r>
            <a:r>
              <a:rPr spc="10" dirty="0"/>
              <a:t>记</a:t>
            </a:r>
            <a:r>
              <a:rPr spc="-5" dirty="0"/>
              <a:t>总账</a:t>
            </a: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B63D7-EAB5-EB45-1506-FB664997FF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 descr="7b0a2020202022776f7264617274223a2022220a7d0a">
            <a:extLst>
              <a:ext uri="{FF2B5EF4-FFF2-40B4-BE49-F238E27FC236}">
                <a16:creationId xmlns:a16="http://schemas.microsoft.com/office/drawing/2014/main" id="{148F5124-EB93-2E2B-483A-D2A048F9D770}"/>
              </a:ext>
            </a:extLst>
          </p:cNvPr>
          <p:cNvSpPr txBox="1"/>
          <p:nvPr/>
        </p:nvSpPr>
        <p:spPr>
          <a:xfrm>
            <a:off x="4027170" y="2719705"/>
            <a:ext cx="528129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ln w="5472">
                  <a:solidFill>
                    <a:schemeClr val="bg1"/>
                  </a:solidFill>
                </a:ln>
                <a:solidFill>
                  <a:srgbClr val="4090FF"/>
                </a:solidFill>
                <a:effectLst>
                  <a:outerShdw sx="103000" sy="103000" algn="ctr" rotWithShape="0">
                    <a:srgbClr val="4090FF">
                      <a:alpha val="100000"/>
                    </a:srgb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</a:rPr>
              <a:t>感谢您的观看</a:t>
            </a:r>
          </a:p>
        </p:txBody>
      </p:sp>
    </p:spTree>
    <p:extLst>
      <p:ext uri="{BB962C8B-B14F-4D97-AF65-F5344CB8AC3E}">
        <p14:creationId xmlns:p14="http://schemas.microsoft.com/office/powerpoint/2010/main" val="1209087592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27990" y="373698"/>
            <a:ext cx="10972800" cy="114300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eaLnBrk="1" hangingPunct="1"/>
            <a:r>
              <a:rPr lang="zh-CN" alt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本节内容框架 </a:t>
            </a:r>
            <a:br>
              <a:rPr lang="zh-CN" alt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</a:br>
            <a:r>
              <a:rPr lang="zh-CN" altLang="en-US">
                <a:solidFill>
                  <a:srgbClr val="000000"/>
                </a:solidFill>
                <a:effectLst/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 </a:t>
            </a:r>
          </a:p>
        </p:txBody>
      </p:sp>
      <p:sp>
        <p:nvSpPr>
          <p:cNvPr id="2" name="空心弧 1"/>
          <p:cNvSpPr/>
          <p:nvPr>
            <p:custDataLst>
              <p:tags r:id="rId2"/>
            </p:custDataLst>
          </p:nvPr>
        </p:nvSpPr>
        <p:spPr>
          <a:xfrm>
            <a:off x="845216" y="1651191"/>
            <a:ext cx="1562922" cy="1562922"/>
          </a:xfrm>
          <a:prstGeom prst="blockArc">
            <a:avLst>
              <a:gd name="adj1" fmla="val 16102233"/>
              <a:gd name="adj2" fmla="val 656203"/>
              <a:gd name="adj3" fmla="val 1016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" name="空心弧 2"/>
          <p:cNvSpPr/>
          <p:nvPr>
            <p:custDataLst>
              <p:tags r:id="rId3"/>
            </p:custDataLst>
          </p:nvPr>
        </p:nvSpPr>
        <p:spPr>
          <a:xfrm flipH="1" flipV="1">
            <a:off x="2232962" y="1898652"/>
            <a:ext cx="1562922" cy="1562922"/>
          </a:xfrm>
          <a:prstGeom prst="blockArc">
            <a:avLst>
              <a:gd name="adj1" fmla="val 11661999"/>
              <a:gd name="adj2" fmla="val 645517"/>
              <a:gd name="adj3" fmla="val 101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空心弧 3"/>
          <p:cNvSpPr/>
          <p:nvPr>
            <p:custDataLst>
              <p:tags r:id="rId4"/>
            </p:custDataLst>
          </p:nvPr>
        </p:nvSpPr>
        <p:spPr>
          <a:xfrm rot="2700000">
            <a:off x="3595333" y="2250799"/>
            <a:ext cx="1562922" cy="1562922"/>
          </a:xfrm>
          <a:prstGeom prst="blockArc">
            <a:avLst>
              <a:gd name="adj1" fmla="val 8912435"/>
              <a:gd name="adj2" fmla="val 645517"/>
              <a:gd name="adj3" fmla="val 101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空心弧 13"/>
          <p:cNvSpPr/>
          <p:nvPr>
            <p:custDataLst>
              <p:tags r:id="rId5"/>
            </p:custDataLst>
          </p:nvPr>
        </p:nvSpPr>
        <p:spPr>
          <a:xfrm rot="3120378" flipV="1">
            <a:off x="4362663" y="3426440"/>
            <a:ext cx="1562922" cy="1562922"/>
          </a:xfrm>
          <a:prstGeom prst="blockArc">
            <a:avLst>
              <a:gd name="adj1" fmla="val 10426104"/>
              <a:gd name="adj2" fmla="val 645517"/>
              <a:gd name="adj3" fmla="val 101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5" name="空心弧 14"/>
          <p:cNvSpPr/>
          <p:nvPr>
            <p:custDataLst>
              <p:tags r:id="rId6"/>
            </p:custDataLst>
          </p:nvPr>
        </p:nvSpPr>
        <p:spPr>
          <a:xfrm rot="3023909" flipH="1">
            <a:off x="5404462" y="4369951"/>
            <a:ext cx="1562922" cy="1562922"/>
          </a:xfrm>
          <a:prstGeom prst="blockArc">
            <a:avLst>
              <a:gd name="adj1" fmla="val 13833344"/>
              <a:gd name="adj2" fmla="val 569579"/>
              <a:gd name="adj3" fmla="val 1013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6" name="椭圆 15"/>
          <p:cNvSpPr/>
          <p:nvPr>
            <p:custDataLst>
              <p:tags r:id="rId7"/>
            </p:custDataLst>
          </p:nvPr>
        </p:nvSpPr>
        <p:spPr>
          <a:xfrm>
            <a:off x="2541526" y="2165206"/>
            <a:ext cx="945794" cy="94579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>
            <p:custDataLst>
              <p:tags r:id="rId8"/>
            </p:custDataLst>
          </p:nvPr>
        </p:nvSpPr>
        <p:spPr>
          <a:xfrm>
            <a:off x="3903775" y="2555883"/>
            <a:ext cx="952753" cy="95275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8" name="椭圆 17"/>
          <p:cNvSpPr/>
          <p:nvPr>
            <p:custDataLst>
              <p:tags r:id="rId9"/>
            </p:custDataLst>
          </p:nvPr>
        </p:nvSpPr>
        <p:spPr>
          <a:xfrm>
            <a:off x="4667747" y="3735684"/>
            <a:ext cx="952753" cy="95275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9" name="Freeform 10"/>
          <p:cNvSpPr>
            <a:spLocks noEditPoints="1"/>
          </p:cNvSpPr>
          <p:nvPr>
            <p:custDataLst>
              <p:tags r:id="rId10"/>
            </p:custDataLst>
          </p:nvPr>
        </p:nvSpPr>
        <p:spPr bwMode="auto">
          <a:xfrm>
            <a:off x="4804653" y="3956559"/>
            <a:ext cx="678943" cy="511005"/>
          </a:xfrm>
          <a:custGeom>
            <a:avLst/>
            <a:gdLst>
              <a:gd name="T0" fmla="*/ 222 w 434"/>
              <a:gd name="T1" fmla="*/ 75 h 328"/>
              <a:gd name="T2" fmla="*/ 251 w 434"/>
              <a:gd name="T3" fmla="*/ 10 h 328"/>
              <a:gd name="T4" fmla="*/ 198 w 434"/>
              <a:gd name="T5" fmla="*/ 21 h 328"/>
              <a:gd name="T6" fmla="*/ 147 w 434"/>
              <a:gd name="T7" fmla="*/ 13 h 328"/>
              <a:gd name="T8" fmla="*/ 179 w 434"/>
              <a:gd name="T9" fmla="*/ 76 h 328"/>
              <a:gd name="T10" fmla="*/ 182 w 434"/>
              <a:gd name="T11" fmla="*/ 309 h 328"/>
              <a:gd name="T12" fmla="*/ 222 w 434"/>
              <a:gd name="T13" fmla="*/ 75 h 328"/>
              <a:gd name="T14" fmla="*/ 243 w 434"/>
              <a:gd name="T15" fmla="*/ 219 h 328"/>
              <a:gd name="T16" fmla="*/ 233 w 434"/>
              <a:gd name="T17" fmla="*/ 237 h 328"/>
              <a:gd name="T18" fmla="*/ 212 w 434"/>
              <a:gd name="T19" fmla="*/ 245 h 328"/>
              <a:gd name="T20" fmla="*/ 212 w 434"/>
              <a:gd name="T21" fmla="*/ 252 h 328"/>
              <a:gd name="T22" fmla="*/ 210 w 434"/>
              <a:gd name="T23" fmla="*/ 258 h 328"/>
              <a:gd name="T24" fmla="*/ 202 w 434"/>
              <a:gd name="T25" fmla="*/ 259 h 328"/>
              <a:gd name="T26" fmla="*/ 197 w 434"/>
              <a:gd name="T27" fmla="*/ 252 h 328"/>
              <a:gd name="T28" fmla="*/ 197 w 434"/>
              <a:gd name="T29" fmla="*/ 244 h 328"/>
              <a:gd name="T30" fmla="*/ 194 w 434"/>
              <a:gd name="T31" fmla="*/ 243 h 328"/>
              <a:gd name="T32" fmla="*/ 176 w 434"/>
              <a:gd name="T33" fmla="*/ 232 h 328"/>
              <a:gd name="T34" fmla="*/ 170 w 434"/>
              <a:gd name="T35" fmla="*/ 223 h 328"/>
              <a:gd name="T36" fmla="*/ 169 w 434"/>
              <a:gd name="T37" fmla="*/ 220 h 328"/>
              <a:gd name="T38" fmla="*/ 168 w 434"/>
              <a:gd name="T39" fmla="*/ 217 h 328"/>
              <a:gd name="T40" fmla="*/ 169 w 434"/>
              <a:gd name="T41" fmla="*/ 213 h 328"/>
              <a:gd name="T42" fmla="*/ 176 w 434"/>
              <a:gd name="T43" fmla="*/ 209 h 328"/>
              <a:gd name="T44" fmla="*/ 183 w 434"/>
              <a:gd name="T45" fmla="*/ 214 h 328"/>
              <a:gd name="T46" fmla="*/ 184 w 434"/>
              <a:gd name="T47" fmla="*/ 217 h 328"/>
              <a:gd name="T48" fmla="*/ 185 w 434"/>
              <a:gd name="T49" fmla="*/ 219 h 328"/>
              <a:gd name="T50" fmla="*/ 188 w 434"/>
              <a:gd name="T51" fmla="*/ 223 h 328"/>
              <a:gd name="T52" fmla="*/ 197 w 434"/>
              <a:gd name="T53" fmla="*/ 229 h 328"/>
              <a:gd name="T54" fmla="*/ 197 w 434"/>
              <a:gd name="T55" fmla="*/ 199 h 328"/>
              <a:gd name="T56" fmla="*/ 178 w 434"/>
              <a:gd name="T57" fmla="*/ 191 h 328"/>
              <a:gd name="T58" fmla="*/ 171 w 434"/>
              <a:gd name="T59" fmla="*/ 183 h 328"/>
              <a:gd name="T60" fmla="*/ 169 w 434"/>
              <a:gd name="T61" fmla="*/ 172 h 328"/>
              <a:gd name="T62" fmla="*/ 171 w 434"/>
              <a:gd name="T63" fmla="*/ 162 h 328"/>
              <a:gd name="T64" fmla="*/ 177 w 434"/>
              <a:gd name="T65" fmla="*/ 153 h 328"/>
              <a:gd name="T66" fmla="*/ 197 w 434"/>
              <a:gd name="T67" fmla="*/ 144 h 328"/>
              <a:gd name="T68" fmla="*/ 197 w 434"/>
              <a:gd name="T69" fmla="*/ 144 h 328"/>
              <a:gd name="T70" fmla="*/ 197 w 434"/>
              <a:gd name="T71" fmla="*/ 136 h 328"/>
              <a:gd name="T72" fmla="*/ 200 w 434"/>
              <a:gd name="T73" fmla="*/ 131 h 328"/>
              <a:gd name="T74" fmla="*/ 208 w 434"/>
              <a:gd name="T75" fmla="*/ 129 h 328"/>
              <a:gd name="T76" fmla="*/ 212 w 434"/>
              <a:gd name="T77" fmla="*/ 136 h 328"/>
              <a:gd name="T78" fmla="*/ 212 w 434"/>
              <a:gd name="T79" fmla="*/ 144 h 328"/>
              <a:gd name="T80" fmla="*/ 212 w 434"/>
              <a:gd name="T81" fmla="*/ 144 h 328"/>
              <a:gd name="T82" fmla="*/ 215 w 434"/>
              <a:gd name="T83" fmla="*/ 145 h 328"/>
              <a:gd name="T84" fmla="*/ 235 w 434"/>
              <a:gd name="T85" fmla="*/ 154 h 328"/>
              <a:gd name="T86" fmla="*/ 240 w 434"/>
              <a:gd name="T87" fmla="*/ 163 h 328"/>
              <a:gd name="T88" fmla="*/ 242 w 434"/>
              <a:gd name="T89" fmla="*/ 165 h 328"/>
              <a:gd name="T90" fmla="*/ 242 w 434"/>
              <a:gd name="T91" fmla="*/ 168 h 328"/>
              <a:gd name="T92" fmla="*/ 242 w 434"/>
              <a:gd name="T93" fmla="*/ 172 h 328"/>
              <a:gd name="T94" fmla="*/ 235 w 434"/>
              <a:gd name="T95" fmla="*/ 177 h 328"/>
              <a:gd name="T96" fmla="*/ 228 w 434"/>
              <a:gd name="T97" fmla="*/ 172 h 328"/>
              <a:gd name="T98" fmla="*/ 227 w 434"/>
              <a:gd name="T99" fmla="*/ 169 h 328"/>
              <a:gd name="T100" fmla="*/ 226 w 434"/>
              <a:gd name="T101" fmla="*/ 167 h 328"/>
              <a:gd name="T102" fmla="*/ 222 w 434"/>
              <a:gd name="T103" fmla="*/ 163 h 328"/>
              <a:gd name="T104" fmla="*/ 212 w 434"/>
              <a:gd name="T105" fmla="*/ 159 h 328"/>
              <a:gd name="T106" fmla="*/ 212 w 434"/>
              <a:gd name="T107" fmla="*/ 187 h 328"/>
              <a:gd name="T108" fmla="*/ 225 w 434"/>
              <a:gd name="T109" fmla="*/ 191 h 328"/>
              <a:gd name="T110" fmla="*/ 240 w 434"/>
              <a:gd name="T111" fmla="*/ 203 h 328"/>
              <a:gd name="T112" fmla="*/ 240 w 434"/>
              <a:gd name="T113" fmla="*/ 203 h 328"/>
              <a:gd name="T114" fmla="*/ 240 w 434"/>
              <a:gd name="T115" fmla="*/ 203 h 328"/>
              <a:gd name="T116" fmla="*/ 243 w 434"/>
              <a:gd name="T117" fmla="*/ 219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34" h="328">
                <a:moveTo>
                  <a:pt x="222" y="75"/>
                </a:moveTo>
                <a:cubicBezTo>
                  <a:pt x="245" y="55"/>
                  <a:pt x="260" y="12"/>
                  <a:pt x="251" y="10"/>
                </a:cubicBezTo>
                <a:cubicBezTo>
                  <a:pt x="238" y="8"/>
                  <a:pt x="211" y="19"/>
                  <a:pt x="198" y="21"/>
                </a:cubicBezTo>
                <a:cubicBezTo>
                  <a:pt x="179" y="23"/>
                  <a:pt x="159" y="0"/>
                  <a:pt x="147" y="13"/>
                </a:cubicBezTo>
                <a:cubicBezTo>
                  <a:pt x="138" y="23"/>
                  <a:pt x="154" y="60"/>
                  <a:pt x="179" y="76"/>
                </a:cubicBezTo>
                <a:cubicBezTo>
                  <a:pt x="105" y="113"/>
                  <a:pt x="0" y="296"/>
                  <a:pt x="182" y="309"/>
                </a:cubicBezTo>
                <a:cubicBezTo>
                  <a:pt x="434" y="328"/>
                  <a:pt x="308" y="110"/>
                  <a:pt x="222" y="75"/>
                </a:cubicBezTo>
                <a:close/>
                <a:moveTo>
                  <a:pt x="243" y="219"/>
                </a:moveTo>
                <a:cubicBezTo>
                  <a:pt x="243" y="226"/>
                  <a:pt x="239" y="233"/>
                  <a:pt x="233" y="237"/>
                </a:cubicBezTo>
                <a:cubicBezTo>
                  <a:pt x="227" y="242"/>
                  <a:pt x="220" y="244"/>
                  <a:pt x="212" y="245"/>
                </a:cubicBezTo>
                <a:cubicBezTo>
                  <a:pt x="212" y="252"/>
                  <a:pt x="212" y="252"/>
                  <a:pt x="212" y="252"/>
                </a:cubicBezTo>
                <a:cubicBezTo>
                  <a:pt x="212" y="255"/>
                  <a:pt x="211" y="257"/>
                  <a:pt x="210" y="258"/>
                </a:cubicBezTo>
                <a:cubicBezTo>
                  <a:pt x="208" y="260"/>
                  <a:pt x="204" y="260"/>
                  <a:pt x="202" y="259"/>
                </a:cubicBezTo>
                <a:cubicBezTo>
                  <a:pt x="199" y="258"/>
                  <a:pt x="197" y="255"/>
                  <a:pt x="197" y="252"/>
                </a:cubicBezTo>
                <a:cubicBezTo>
                  <a:pt x="197" y="244"/>
                  <a:pt x="197" y="244"/>
                  <a:pt x="197" y="244"/>
                </a:cubicBezTo>
                <a:cubicBezTo>
                  <a:pt x="196" y="244"/>
                  <a:pt x="195" y="243"/>
                  <a:pt x="194" y="243"/>
                </a:cubicBezTo>
                <a:cubicBezTo>
                  <a:pt x="187" y="241"/>
                  <a:pt x="180" y="237"/>
                  <a:pt x="176" y="232"/>
                </a:cubicBezTo>
                <a:cubicBezTo>
                  <a:pt x="173" y="229"/>
                  <a:pt x="171" y="226"/>
                  <a:pt x="170" y="223"/>
                </a:cubicBezTo>
                <a:cubicBezTo>
                  <a:pt x="170" y="222"/>
                  <a:pt x="169" y="221"/>
                  <a:pt x="169" y="220"/>
                </a:cubicBezTo>
                <a:cubicBezTo>
                  <a:pt x="169" y="219"/>
                  <a:pt x="169" y="218"/>
                  <a:pt x="168" y="217"/>
                </a:cubicBezTo>
                <a:cubicBezTo>
                  <a:pt x="168" y="216"/>
                  <a:pt x="169" y="214"/>
                  <a:pt x="169" y="213"/>
                </a:cubicBezTo>
                <a:cubicBezTo>
                  <a:pt x="171" y="211"/>
                  <a:pt x="174" y="209"/>
                  <a:pt x="176" y="209"/>
                </a:cubicBezTo>
                <a:cubicBezTo>
                  <a:pt x="179" y="210"/>
                  <a:pt x="182" y="212"/>
                  <a:pt x="183" y="214"/>
                </a:cubicBezTo>
                <a:cubicBezTo>
                  <a:pt x="183" y="215"/>
                  <a:pt x="183" y="216"/>
                  <a:pt x="184" y="217"/>
                </a:cubicBezTo>
                <a:cubicBezTo>
                  <a:pt x="184" y="218"/>
                  <a:pt x="184" y="219"/>
                  <a:pt x="185" y="219"/>
                </a:cubicBezTo>
                <a:cubicBezTo>
                  <a:pt x="186" y="221"/>
                  <a:pt x="187" y="222"/>
                  <a:pt x="188" y="223"/>
                </a:cubicBezTo>
                <a:cubicBezTo>
                  <a:pt x="191" y="226"/>
                  <a:pt x="194" y="228"/>
                  <a:pt x="197" y="229"/>
                </a:cubicBezTo>
                <a:cubicBezTo>
                  <a:pt x="197" y="199"/>
                  <a:pt x="197" y="199"/>
                  <a:pt x="197" y="199"/>
                </a:cubicBezTo>
                <a:cubicBezTo>
                  <a:pt x="191" y="198"/>
                  <a:pt x="184" y="195"/>
                  <a:pt x="178" y="191"/>
                </a:cubicBezTo>
                <a:cubicBezTo>
                  <a:pt x="175" y="189"/>
                  <a:pt x="173" y="186"/>
                  <a:pt x="171" y="183"/>
                </a:cubicBezTo>
                <a:cubicBezTo>
                  <a:pt x="170" y="180"/>
                  <a:pt x="169" y="176"/>
                  <a:pt x="169" y="172"/>
                </a:cubicBezTo>
                <a:cubicBezTo>
                  <a:pt x="169" y="169"/>
                  <a:pt x="170" y="165"/>
                  <a:pt x="171" y="162"/>
                </a:cubicBezTo>
                <a:cubicBezTo>
                  <a:pt x="173" y="158"/>
                  <a:pt x="175" y="156"/>
                  <a:pt x="177" y="153"/>
                </a:cubicBezTo>
                <a:cubicBezTo>
                  <a:pt x="183" y="148"/>
                  <a:pt x="190" y="145"/>
                  <a:pt x="197" y="144"/>
                </a:cubicBezTo>
                <a:cubicBezTo>
                  <a:pt x="197" y="144"/>
                  <a:pt x="197" y="144"/>
                  <a:pt x="197" y="144"/>
                </a:cubicBezTo>
                <a:cubicBezTo>
                  <a:pt x="197" y="136"/>
                  <a:pt x="197" y="136"/>
                  <a:pt x="197" y="136"/>
                </a:cubicBezTo>
                <a:cubicBezTo>
                  <a:pt x="197" y="134"/>
                  <a:pt x="198" y="132"/>
                  <a:pt x="200" y="131"/>
                </a:cubicBezTo>
                <a:cubicBezTo>
                  <a:pt x="202" y="129"/>
                  <a:pt x="205" y="128"/>
                  <a:pt x="208" y="129"/>
                </a:cubicBezTo>
                <a:cubicBezTo>
                  <a:pt x="211" y="131"/>
                  <a:pt x="212" y="133"/>
                  <a:pt x="212" y="136"/>
                </a:cubicBezTo>
                <a:cubicBezTo>
                  <a:pt x="212" y="144"/>
                  <a:pt x="212" y="144"/>
                  <a:pt x="212" y="144"/>
                </a:cubicBezTo>
                <a:cubicBezTo>
                  <a:pt x="212" y="144"/>
                  <a:pt x="212" y="144"/>
                  <a:pt x="212" y="144"/>
                </a:cubicBezTo>
                <a:cubicBezTo>
                  <a:pt x="213" y="145"/>
                  <a:pt x="214" y="145"/>
                  <a:pt x="215" y="145"/>
                </a:cubicBezTo>
                <a:cubicBezTo>
                  <a:pt x="222" y="146"/>
                  <a:pt x="229" y="149"/>
                  <a:pt x="235" y="154"/>
                </a:cubicBezTo>
                <a:cubicBezTo>
                  <a:pt x="237" y="157"/>
                  <a:pt x="239" y="160"/>
                  <a:pt x="240" y="163"/>
                </a:cubicBezTo>
                <a:cubicBezTo>
                  <a:pt x="241" y="164"/>
                  <a:pt x="241" y="165"/>
                  <a:pt x="242" y="165"/>
                </a:cubicBezTo>
                <a:cubicBezTo>
                  <a:pt x="242" y="166"/>
                  <a:pt x="242" y="167"/>
                  <a:pt x="242" y="168"/>
                </a:cubicBezTo>
                <a:cubicBezTo>
                  <a:pt x="242" y="170"/>
                  <a:pt x="242" y="171"/>
                  <a:pt x="242" y="172"/>
                </a:cubicBezTo>
                <a:cubicBezTo>
                  <a:pt x="240" y="175"/>
                  <a:pt x="238" y="177"/>
                  <a:pt x="235" y="177"/>
                </a:cubicBezTo>
                <a:cubicBezTo>
                  <a:pt x="232" y="176"/>
                  <a:pt x="229" y="175"/>
                  <a:pt x="228" y="172"/>
                </a:cubicBezTo>
                <a:cubicBezTo>
                  <a:pt x="228" y="171"/>
                  <a:pt x="228" y="170"/>
                  <a:pt x="227" y="169"/>
                </a:cubicBezTo>
                <a:cubicBezTo>
                  <a:pt x="227" y="169"/>
                  <a:pt x="226" y="168"/>
                  <a:pt x="226" y="167"/>
                </a:cubicBezTo>
                <a:cubicBezTo>
                  <a:pt x="225" y="166"/>
                  <a:pt x="224" y="164"/>
                  <a:pt x="222" y="163"/>
                </a:cubicBezTo>
                <a:cubicBezTo>
                  <a:pt x="219" y="161"/>
                  <a:pt x="216" y="160"/>
                  <a:pt x="212" y="159"/>
                </a:cubicBezTo>
                <a:cubicBezTo>
                  <a:pt x="212" y="187"/>
                  <a:pt x="212" y="187"/>
                  <a:pt x="212" y="187"/>
                </a:cubicBezTo>
                <a:cubicBezTo>
                  <a:pt x="217" y="188"/>
                  <a:pt x="221" y="190"/>
                  <a:pt x="225" y="191"/>
                </a:cubicBezTo>
                <a:cubicBezTo>
                  <a:pt x="231" y="194"/>
                  <a:pt x="237" y="197"/>
                  <a:pt x="240" y="203"/>
                </a:cubicBezTo>
                <a:cubicBezTo>
                  <a:pt x="240" y="202"/>
                  <a:pt x="239" y="201"/>
                  <a:pt x="240" y="203"/>
                </a:cubicBezTo>
                <a:cubicBezTo>
                  <a:pt x="241" y="205"/>
                  <a:pt x="241" y="204"/>
                  <a:pt x="240" y="203"/>
                </a:cubicBezTo>
                <a:cubicBezTo>
                  <a:pt x="243" y="208"/>
                  <a:pt x="244" y="214"/>
                  <a:pt x="243" y="2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11"/>
            </p:custDataLst>
          </p:nvPr>
        </p:nvSpPr>
        <p:spPr>
          <a:xfrm>
            <a:off x="7632065" y="3429635"/>
            <a:ext cx="4328795" cy="611505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defPPr>
              <a:defRPr lang="zh-CN"/>
            </a:defPPr>
          </a:lstStyle>
          <a:p>
            <a:pPr marL="0" indent="0"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400" spc="150">
                <a:solidFill>
                  <a:schemeClr val="tx1">
                    <a:lumMod val="75000"/>
                    <a:lumOff val="25000"/>
                  </a:schemeClr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总账</a:t>
            </a:r>
            <a:r>
              <a:rPr lang="zh-CN" altLang="en-US" sz="24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的登记训练</a:t>
            </a:r>
          </a:p>
        </p:txBody>
      </p:sp>
      <p:sp>
        <p:nvSpPr>
          <p:cNvPr id="21" name="圆角矩形 35"/>
          <p:cNvSpPr/>
          <p:nvPr>
            <p:custDataLst>
              <p:tags r:id="rId12"/>
            </p:custDataLst>
          </p:nvPr>
        </p:nvSpPr>
        <p:spPr>
          <a:xfrm>
            <a:off x="6874877" y="3429773"/>
            <a:ext cx="612324" cy="61182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22" name="文本框 21"/>
          <p:cNvSpPr txBox="1"/>
          <p:nvPr>
            <p:custDataLst>
              <p:tags r:id="rId13"/>
            </p:custDataLst>
          </p:nvPr>
        </p:nvSpPr>
        <p:spPr>
          <a:xfrm>
            <a:off x="6872605" y="2525395"/>
            <a:ext cx="4306570" cy="61150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defPPr>
              <a:defRPr lang="zh-CN"/>
            </a:defPPr>
          </a:lstStyle>
          <a:p>
            <a:pPr marL="0" indent="0"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400" spc="150">
                <a:solidFill>
                  <a:schemeClr val="tx1">
                    <a:lumMod val="75000"/>
                    <a:lumOff val="25000"/>
                  </a:schemeClr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总账</a:t>
            </a:r>
            <a:r>
              <a:rPr lang="zh-CN" altLang="en-US" sz="24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的登记方法</a:t>
            </a:r>
          </a:p>
        </p:txBody>
      </p:sp>
      <p:sp>
        <p:nvSpPr>
          <p:cNvPr id="24" name="圆角矩形 34"/>
          <p:cNvSpPr/>
          <p:nvPr>
            <p:custDataLst>
              <p:tags r:id="rId14"/>
            </p:custDataLst>
          </p:nvPr>
        </p:nvSpPr>
        <p:spPr>
          <a:xfrm>
            <a:off x="6114872" y="2525484"/>
            <a:ext cx="612324" cy="61182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25" name="文本框 24"/>
          <p:cNvSpPr txBox="1"/>
          <p:nvPr>
            <p:custDataLst>
              <p:tags r:id="rId15"/>
            </p:custDataLst>
          </p:nvPr>
        </p:nvSpPr>
        <p:spPr>
          <a:xfrm>
            <a:off x="6257290" y="1621155"/>
            <a:ext cx="4827270" cy="61150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defPPr>
              <a:defRPr lang="zh-CN"/>
            </a:defPPr>
          </a:lstStyle>
          <a:p>
            <a:pPr marL="0" indent="0"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400" spc="15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总账</a:t>
            </a:r>
            <a:r>
              <a:rPr lang="zh-CN" altLang="en-US" sz="2400" spc="15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概念和基本格式</a:t>
            </a:r>
          </a:p>
        </p:txBody>
      </p:sp>
      <p:sp>
        <p:nvSpPr>
          <p:cNvPr id="26" name="圆角矩形 30"/>
          <p:cNvSpPr/>
          <p:nvPr>
            <p:custDataLst>
              <p:tags r:id="rId16"/>
            </p:custDataLst>
          </p:nvPr>
        </p:nvSpPr>
        <p:spPr>
          <a:xfrm>
            <a:off x="5500036" y="1621196"/>
            <a:ext cx="612324" cy="61182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1</a:t>
            </a:r>
          </a:p>
        </p:txBody>
      </p:sp>
      <p:pic>
        <p:nvPicPr>
          <p:cNvPr id="27" name="图形 34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848658" y="2378154"/>
            <a:ext cx="331529" cy="519898"/>
          </a:xfrm>
          <a:prstGeom prst="rect">
            <a:avLst/>
          </a:prstGeom>
        </p:spPr>
      </p:pic>
      <p:pic>
        <p:nvPicPr>
          <p:cNvPr id="28" name="图形 35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4154109" y="2821286"/>
            <a:ext cx="452085" cy="42194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 idx="1"/>
            <p:custDataLst>
              <p:tags r:id="rId2"/>
            </p:custDataLst>
          </p:nvPr>
        </p:nvSpPr>
        <p:spPr>
          <a:xfrm>
            <a:off x="4799965" y="2997200"/>
            <a:ext cx="5927090" cy="836295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</a:rPr>
              <a:t>总账概念和基本格式</a:t>
            </a:r>
          </a:p>
        </p:txBody>
      </p:sp>
      <p:sp>
        <p:nvSpPr>
          <p:cNvPr id="19" name="文本框 18"/>
          <p:cNvSpPr txBox="1"/>
          <p:nvPr>
            <p:custDataLst>
              <p:tags r:id="rId3"/>
            </p:custDataLst>
          </p:nvPr>
        </p:nvSpPr>
        <p:spPr>
          <a:xfrm>
            <a:off x="1991995" y="2300915"/>
            <a:ext cx="2356847" cy="2230121"/>
          </a:xfrm>
          <a:prstGeom prst="rect">
            <a:avLst/>
          </a:prstGeom>
          <a:noFill/>
        </p:spPr>
        <p:txBody>
          <a:bodyPr wrap="square" rtlCol="0" anchor="ctr" anchorCtr="1"/>
          <a:lstStyle/>
          <a:p>
            <a:pPr algn="r"/>
            <a:r>
              <a:rPr lang="en-US" altLang="zh-CN" sz="3200" b="1" dirty="0">
                <a:solidFill>
                  <a:schemeClr val="accent1"/>
                </a:solidFill>
                <a:latin typeface="方正粗黑宋简体" panose="02000000000000000000" charset="-122"/>
                <a:ea typeface="方正大黑体_GBK" panose="02010600010101010101" charset="-122"/>
                <a:cs typeface="汉仪粗简黑简" panose="00020600040101010101" charset="-122"/>
              </a:rPr>
              <a:t>01</a:t>
            </a:r>
          </a:p>
        </p:txBody>
      </p:sp>
      <p:cxnSp>
        <p:nvCxnSpPr>
          <p:cNvPr id="20" name="直接连接符 19"/>
          <p:cNvCxnSpPr/>
          <p:nvPr>
            <p:custDataLst>
              <p:tags r:id="rId4"/>
            </p:custDataLst>
          </p:nvPr>
        </p:nvCxnSpPr>
        <p:spPr>
          <a:xfrm>
            <a:off x="4511459" y="3065528"/>
            <a:ext cx="0" cy="81886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/>
          <p:nvPr/>
        </p:nvSpPr>
        <p:spPr>
          <a:xfrm>
            <a:off x="1905000" y="476250"/>
            <a:ext cx="8763000" cy="6019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marL="342900" indent="-342900" algn="ctr">
              <a:spcBef>
                <a:spcPct val="20000"/>
              </a:spcBef>
            </a:pPr>
            <a:endParaRPr lang="zh-CN" altLang="zh-CN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309" name="Rectangle 21"/>
          <p:cNvSpPr>
            <a:spLocks noChangeArrowheads="1"/>
          </p:cNvSpPr>
          <p:nvPr/>
        </p:nvSpPr>
        <p:spPr bwMode="auto">
          <a:xfrm>
            <a:off x="690245" y="844550"/>
            <a:ext cx="108013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</a:rPr>
              <a:t>总账（总分类账）是按总分类会计科目开设账户，用于分类登记全部经济业务并提供总括核算资料的账簿，是编制财务报表的直接依据。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sp>
        <p:nvSpPr>
          <p:cNvPr id="12310" name="Rectangle 22"/>
          <p:cNvSpPr>
            <a:spLocks noChangeArrowheads="1"/>
          </p:cNvSpPr>
          <p:nvPr/>
        </p:nvSpPr>
        <p:spPr bwMode="auto">
          <a:xfrm>
            <a:off x="996950" y="276225"/>
            <a:ext cx="399660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、总账概念和基本格式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7B2FA08-CEFD-EB12-92A2-6B4938A40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182" y="1720652"/>
            <a:ext cx="6986296" cy="438570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57FECE24-5658-8390-F7D3-828E2C1F7B9E}"/>
              </a:ext>
            </a:extLst>
          </p:cNvPr>
          <p:cNvSpPr txBox="1"/>
          <p:nvPr/>
        </p:nvSpPr>
        <p:spPr>
          <a:xfrm>
            <a:off x="737761" y="2471530"/>
            <a:ext cx="198782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右图是三栏式总分类账簿，也是总账典型登记方法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9" grpId="0" bldLvl="0" animBg="1"/>
      <p:bldP spid="12310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 idx="1"/>
            <p:custDataLst>
              <p:tags r:id="rId2"/>
            </p:custDataLst>
          </p:nvPr>
        </p:nvSpPr>
        <p:spPr>
          <a:xfrm>
            <a:off x="4799965" y="2997200"/>
            <a:ext cx="5927090" cy="836295"/>
          </a:xfrm>
        </p:spPr>
        <p:txBody>
          <a:bodyPr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6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</a:rPr>
              <a:t>总账的登记方法</a:t>
            </a:r>
          </a:p>
        </p:txBody>
      </p:sp>
      <p:sp>
        <p:nvSpPr>
          <p:cNvPr id="19" name="文本框 18"/>
          <p:cNvSpPr txBox="1"/>
          <p:nvPr>
            <p:custDataLst>
              <p:tags r:id="rId3"/>
            </p:custDataLst>
          </p:nvPr>
        </p:nvSpPr>
        <p:spPr>
          <a:xfrm>
            <a:off x="1991995" y="2300915"/>
            <a:ext cx="2356847" cy="2230121"/>
          </a:xfrm>
          <a:prstGeom prst="rect">
            <a:avLst/>
          </a:prstGeom>
          <a:noFill/>
        </p:spPr>
        <p:txBody>
          <a:bodyPr wrap="square" rtlCol="0" anchor="ctr" anchorCtr="1"/>
          <a:lstStyle/>
          <a:p>
            <a:pPr algn="r"/>
            <a:r>
              <a:rPr lang="en-US" altLang="zh-CN" sz="3200" b="1" dirty="0">
                <a:solidFill>
                  <a:schemeClr val="accent1"/>
                </a:solidFill>
                <a:latin typeface="方正粗黑宋简体" panose="02000000000000000000" charset="-122"/>
                <a:ea typeface="方正大黑体_GBK" panose="02010600010101010101" charset="-122"/>
                <a:cs typeface="汉仪粗简黑简" panose="00020600040101010101" charset="-122"/>
              </a:rPr>
              <a:t>02</a:t>
            </a:r>
          </a:p>
        </p:txBody>
      </p:sp>
      <p:cxnSp>
        <p:nvCxnSpPr>
          <p:cNvPr id="20" name="直接连接符 19"/>
          <p:cNvCxnSpPr/>
          <p:nvPr>
            <p:custDataLst>
              <p:tags r:id="rId4"/>
            </p:custDataLst>
          </p:nvPr>
        </p:nvCxnSpPr>
        <p:spPr>
          <a:xfrm>
            <a:off x="4511459" y="3065528"/>
            <a:ext cx="0" cy="81886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452755"/>
            <a:ext cx="10972800" cy="5662930"/>
          </a:xfrm>
        </p:spPr>
        <p:txBody>
          <a:bodyPr/>
          <a:lstStyle/>
          <a:p>
            <a:pPr marL="0" marR="0" indent="0" algn="l" defTabSz="914400" rtl="0" eaLnBrk="0" fontAlgn="base" latinLnBrk="1" hangingPunct="0">
              <a:lnSpc>
                <a:spcPct val="150000"/>
              </a:lnSpc>
              <a:spcBef>
                <a:spcPct val="15000"/>
              </a:spcBef>
              <a:spcAft>
                <a:spcPct val="0"/>
              </a:spcAft>
              <a:buClr>
                <a:srgbClr val="66CCFF"/>
              </a:buClr>
              <a:buSzTx/>
              <a:buFont typeface="Wingdings" panose="05000000000000000000" pitchFamily="2" charset="2"/>
              <a:buNone/>
            </a:pPr>
            <a:r>
              <a:rPr kumimoji="0" lang="zh-CN" altLang="en-US" sz="2800" b="0" i="0" u="none" strike="noStrike" kern="0" cap="none" spc="0" normalizeH="0" baseline="0" noProof="1">
                <a:solidFill>
                  <a:schemeClr val="accent6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二、总账的登记方法</a:t>
            </a:r>
          </a:p>
          <a:p>
            <a:pPr marL="0" marR="0" indent="0" algn="l" defTabSz="914400" rtl="0" eaLnBrk="0" fontAlgn="base" latinLnBrk="1" hangingPunct="0">
              <a:lnSpc>
                <a:spcPct val="150000"/>
              </a:lnSpc>
              <a:spcBef>
                <a:spcPct val="15000"/>
              </a:spcBef>
              <a:spcAft>
                <a:spcPct val="0"/>
              </a:spcAft>
              <a:buClr>
                <a:srgbClr val="66CCFF"/>
              </a:buClr>
              <a:buSzTx/>
              <a:buFont typeface="Wingdings" panose="05000000000000000000" pitchFamily="2" charset="2"/>
              <a:buNone/>
            </a:pPr>
            <a:endParaRPr lang="en-US" altLang="zh-CN" sz="2200" noProof="1">
              <a:solidFill>
                <a:schemeClr val="accent6"/>
              </a:solidFill>
              <a:latin typeface="方正粗黑宋简体" panose="02000000000000000000" charset="-122"/>
              <a:ea typeface="方正大黑体_GBK" panose="02010600010101010101" charset="-122"/>
              <a:cs typeface="方正大黑简体" panose="02000000000000000000" charset="-122"/>
            </a:endParaRPr>
          </a:p>
          <a:p>
            <a:pPr marL="0" marR="0" indent="0" algn="l" defTabSz="914400" rtl="0" eaLnBrk="0" fontAlgn="base" latinLnBrk="1" hangingPunct="0">
              <a:lnSpc>
                <a:spcPct val="150000"/>
              </a:lnSpc>
              <a:spcBef>
                <a:spcPct val="15000"/>
              </a:spcBef>
              <a:spcAft>
                <a:spcPct val="0"/>
              </a:spcAft>
              <a:buClr>
                <a:srgbClr val="66CCFF"/>
              </a:buClr>
              <a:buSzTx/>
              <a:buFont typeface="Wingdings" panose="05000000000000000000" pitchFamily="2" charset="2"/>
              <a:buNone/>
            </a:pPr>
            <a:r>
              <a:rPr kumimoji="0" lang="en-US" altLang="zh-CN" sz="2200" b="0" i="0" u="none" strike="noStrike" kern="0" cap="none" spc="0" normalizeH="0" baseline="0" noProof="1">
                <a:solidFill>
                  <a:schemeClr val="accent6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        </a:t>
            </a:r>
            <a:r>
              <a:rPr kumimoji="0" lang="zh-CN" altLang="en-US" sz="2800" b="0" i="0" u="none" strike="noStrike" kern="0" cap="none" spc="0" normalizeH="0" baseline="0" noProof="1">
                <a:solidFill>
                  <a:schemeClr val="accent6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总账的登记依据和方法，主要取决于所采用的会计核算形式。它可以直接根据各种记账凭证逐笔登记，也可以先把记账凭证按照一定方式进行汇总，编制成科目汇总表或汇总记账凭证等，然后，据以登记。</a:t>
            </a:r>
          </a:p>
          <a:p>
            <a:pPr marL="0" marR="0" indent="0" algn="l" defTabSz="914400" rtl="0" eaLnBrk="0" fontAlgn="base" latinLnBrk="1" hangingPunct="0">
              <a:lnSpc>
                <a:spcPct val="150000"/>
              </a:lnSpc>
              <a:spcBef>
                <a:spcPct val="15000"/>
              </a:spcBef>
              <a:spcAft>
                <a:spcPct val="0"/>
              </a:spcAft>
              <a:buClr>
                <a:srgbClr val="66CCFF"/>
              </a:buClr>
              <a:buSzTx/>
              <a:buFont typeface="Wingdings" panose="05000000000000000000" pitchFamily="2" charset="2"/>
              <a:buNone/>
            </a:pPr>
            <a:r>
              <a:rPr kumimoji="0" lang="zh-CN" altLang="en-US" sz="2800" b="0" i="0" u="none" strike="noStrike" kern="0" cap="none" spc="0" normalizeH="0" baseline="0" noProof="1">
                <a:solidFill>
                  <a:schemeClr val="accent6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     总账一般按照总账户分类登记，登记方法取决于单位企业采用账务处理程序</a:t>
            </a:r>
            <a:endParaRPr kumimoji="0" lang="zh-CN" altLang="en-US" sz="3600" b="0" i="0" u="none" strike="noStrike" kern="0" cap="none" spc="0" normalizeH="0" baseline="0" noProof="1">
              <a:solidFill>
                <a:schemeClr val="accent6"/>
              </a:solidFill>
              <a:latin typeface="方正粗黑宋简体" panose="02000000000000000000" charset="-122"/>
              <a:ea typeface="方正大黑体_GBK" panose="02010600010101010101" charset="-122"/>
              <a:cs typeface="方正大黑简体" panose="02000000000000000000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9A0DB2DC-4C9A-4742-B13C-FB6460FD3503}" type="slidenum">
              <a:rPr kumimoji="0" lang="en-US" altLang="zh-CN" sz="1050" b="0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  <a:cs typeface="+mn-cs"/>
              </a:rPr>
              <a:t>6</a:t>
            </a:fld>
            <a:endParaRPr kumimoji="0" lang="en-US" altLang="zh-CN" sz="1050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 idx="1"/>
            <p:custDataLst>
              <p:tags r:id="rId2"/>
            </p:custDataLst>
          </p:nvPr>
        </p:nvSpPr>
        <p:spPr>
          <a:xfrm>
            <a:off x="4799965" y="2997200"/>
            <a:ext cx="5927090" cy="836295"/>
          </a:xfrm>
        </p:spPr>
        <p:txBody>
          <a:bodyPr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6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</a:rPr>
              <a:t>总账的登记训练</a:t>
            </a:r>
          </a:p>
        </p:txBody>
      </p:sp>
      <p:sp>
        <p:nvSpPr>
          <p:cNvPr id="19" name="文本框 18"/>
          <p:cNvSpPr txBox="1"/>
          <p:nvPr>
            <p:custDataLst>
              <p:tags r:id="rId3"/>
            </p:custDataLst>
          </p:nvPr>
        </p:nvSpPr>
        <p:spPr>
          <a:xfrm>
            <a:off x="1991995" y="2300915"/>
            <a:ext cx="2356847" cy="2230121"/>
          </a:xfrm>
          <a:prstGeom prst="rect">
            <a:avLst/>
          </a:prstGeom>
          <a:noFill/>
        </p:spPr>
        <p:txBody>
          <a:bodyPr wrap="square" rtlCol="0" anchor="ctr" anchorCtr="1"/>
          <a:lstStyle/>
          <a:p>
            <a:pPr algn="r"/>
            <a:r>
              <a:rPr lang="en-US" altLang="zh-CN" sz="3200" b="1" dirty="0">
                <a:solidFill>
                  <a:schemeClr val="accent1"/>
                </a:solidFill>
                <a:latin typeface="方正粗黑宋简体" panose="02000000000000000000" charset="-122"/>
                <a:ea typeface="方正大黑体_GBK" panose="02010600010101010101" charset="-122"/>
                <a:cs typeface="汉仪粗简黑简" panose="00020600040101010101" charset="-122"/>
              </a:rPr>
              <a:t>03</a:t>
            </a:r>
          </a:p>
        </p:txBody>
      </p:sp>
      <p:cxnSp>
        <p:nvCxnSpPr>
          <p:cNvPr id="20" name="直接连接符 19"/>
          <p:cNvCxnSpPr/>
          <p:nvPr>
            <p:custDataLst>
              <p:tags r:id="rId4"/>
            </p:custDataLst>
          </p:nvPr>
        </p:nvCxnSpPr>
        <p:spPr>
          <a:xfrm>
            <a:off x="4511459" y="3065528"/>
            <a:ext cx="0" cy="81886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604772" y="329184"/>
            <a:ext cx="481584" cy="679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方正大黑体_GBK"/>
              <a:cs typeface="+mn-c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994799" y="2007925"/>
            <a:ext cx="5170805" cy="83629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5"/>
              </a:spcBef>
            </a:pPr>
            <a:r>
              <a:rPr lang="zh-CN" sz="2400" b="0" spc="-5" dirty="0">
                <a:solidFill>
                  <a:srgbClr val="990000"/>
                </a:solidFill>
                <a:latin typeface="隶书" panose="02010509060101010101" charset="-122"/>
                <a:cs typeface="隶书" panose="02010509060101010101" charset="-122"/>
              </a:rPr>
              <a:t>百</a:t>
            </a:r>
            <a:r>
              <a:rPr sz="2400" b="0" spc="-5" dirty="0">
                <a:solidFill>
                  <a:srgbClr val="990000"/>
                </a:solidFill>
                <a:latin typeface="隶书" panose="02010509060101010101" charset="-122"/>
                <a:cs typeface="隶书" panose="02010509060101010101" charset="-122"/>
              </a:rPr>
              <a:t>云公司业</a:t>
            </a:r>
            <a:r>
              <a:rPr sz="2400" b="0" dirty="0">
                <a:solidFill>
                  <a:srgbClr val="990000"/>
                </a:solidFill>
                <a:latin typeface="隶书" panose="02010509060101010101" charset="-122"/>
                <a:cs typeface="隶书" panose="02010509060101010101" charset="-122"/>
              </a:rPr>
              <a:t>务</a:t>
            </a:r>
            <a:r>
              <a:rPr sz="2400" b="0" spc="-5" dirty="0">
                <a:solidFill>
                  <a:srgbClr val="990000"/>
                </a:solidFill>
                <a:latin typeface="隶书" panose="02010509060101010101" charset="-122"/>
                <a:cs typeface="隶书" panose="02010509060101010101" charset="-122"/>
              </a:rPr>
              <a:t>资料：</a:t>
            </a:r>
            <a:endParaRPr sz="2400">
              <a:latin typeface="隶书" panose="02010509060101010101" charset="-122"/>
              <a:cs typeface="隶书" panose="02010509060101010101" charset="-122"/>
            </a:endParaRPr>
          </a:p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2400" b="0" dirty="0">
                <a:solidFill>
                  <a:srgbClr val="5F5F5F"/>
                </a:solidFill>
                <a:latin typeface="隶书" panose="02010509060101010101" charset="-122"/>
                <a:cs typeface="隶书" panose="02010509060101010101" charset="-122"/>
              </a:rPr>
              <a:t>202</a:t>
            </a:r>
            <a:r>
              <a:rPr lang="en-US" sz="2400" b="0" dirty="0">
                <a:solidFill>
                  <a:srgbClr val="5F5F5F"/>
                </a:solidFill>
                <a:latin typeface="隶书" panose="02010509060101010101" charset="-122"/>
                <a:cs typeface="隶书" panose="02010509060101010101" charset="-122"/>
              </a:rPr>
              <a:t>5</a:t>
            </a:r>
            <a:r>
              <a:rPr sz="2400" b="0" dirty="0">
                <a:solidFill>
                  <a:srgbClr val="5F5F5F"/>
                </a:solidFill>
                <a:latin typeface="隶书" panose="02010509060101010101" charset="-122"/>
                <a:cs typeface="隶书" panose="02010509060101010101" charset="-122"/>
              </a:rPr>
              <a:t>年1月31日，</a:t>
            </a:r>
            <a:r>
              <a:rPr sz="24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原材料账面余额如下</a:t>
            </a:r>
            <a:r>
              <a:rPr sz="2400" dirty="0">
                <a:solidFill>
                  <a:srgbClr val="000000"/>
                </a:solidFill>
                <a:latin typeface="Times New Roman" panose="02020603050405020304"/>
                <a:cs typeface="Times New Roman" panose="02020603050405020304"/>
              </a:rPr>
              <a:t>:</a:t>
            </a:r>
            <a:endParaRPr sz="2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514422" y="3657727"/>
            <a:ext cx="6131560" cy="15055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89100" marR="17145" lvl="0" indent="-1600835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>
                <a:tab pos="5031105" algn="l"/>
              </a:tabLst>
              <a:defRPr/>
            </a:pP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明细账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其</a:t>
            </a:r>
            <a:r>
              <a:rPr kumimoji="0" sz="2400" b="1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中</a:t>
            </a:r>
            <a:r>
              <a:rPr kumimoji="0" sz="2400" b="1" i="0" u="none" strike="noStrike" kern="1200" cap="none" spc="-67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 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甲材料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500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公斤</a:t>
            </a:r>
            <a:r>
              <a:rPr kumimoji="0" sz="2400" b="1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@100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元，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50000</a:t>
            </a:r>
            <a:r>
              <a:rPr kumimoji="0" sz="2400" b="1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元 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乙材料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200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公斤</a:t>
            </a:r>
            <a:r>
              <a:rPr kumimoji="0" sz="2400" b="1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@50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元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,	10000</a:t>
            </a:r>
            <a:r>
              <a:rPr kumimoji="0" sz="2400" b="1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元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方正大黑体_GBK"/>
              <a:cs typeface="宋体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/>
              <a:ea typeface="方正大黑体_GBK"/>
              <a:cs typeface="Times New Roman" panose="02020603050405020304"/>
            </a:endParaRPr>
          </a:p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051425" algn="l"/>
              </a:tabLst>
              <a:defRPr/>
            </a:pP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总账（合计</a:t>
            </a:r>
            <a:r>
              <a:rPr kumimoji="0" sz="2400" b="1" i="0" u="none" strike="noStrike" kern="1200" cap="none" spc="-1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）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	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60000</a:t>
            </a:r>
            <a:r>
              <a:rPr kumimoji="0" sz="2400" b="1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方正大黑体_GBK"/>
                <a:cs typeface="宋体" panose="02010600030101010101" pitchFamily="2" charset="-122"/>
              </a:rPr>
              <a:t>元</a:t>
            </a: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方正大黑体_GBK"/>
              <a:cs typeface="宋体" panose="02010600030101010101" pitchFamily="2" charset="-122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746692" y="3352800"/>
            <a:ext cx="6553834" cy="0"/>
          </a:xfrm>
          <a:custGeom>
            <a:avLst/>
            <a:gdLst/>
            <a:ahLst/>
            <a:cxnLst/>
            <a:rect l="l" t="t" r="r" b="b"/>
            <a:pathLst>
              <a:path w="6553834">
                <a:moveTo>
                  <a:pt x="0" y="0"/>
                </a:moveTo>
                <a:lnTo>
                  <a:pt x="6553263" y="0"/>
                </a:lnTo>
              </a:path>
            </a:pathLst>
          </a:custGeom>
          <a:ln w="9525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方正大黑体_GBK"/>
              <a:cs typeface="+mn-c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755251" y="6434337"/>
            <a:ext cx="204470" cy="20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ts val="163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5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2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Times New Roman" panose="02020603050405020304"/>
                <a:ea typeface="方正大黑体_GBK"/>
                <a:cs typeface="Times New Roman" panose="02020603050405020304"/>
              </a:rPr>
              <a:t>1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/>
              <a:ea typeface="方正大黑体_GBK"/>
              <a:cs typeface="Times New Roman" panose="02020603050405020304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082BFDD-1BFF-62B2-A822-EFADE0D2F9E6}"/>
              </a:ext>
            </a:extLst>
          </p:cNvPr>
          <p:cNvSpPr txBox="1"/>
          <p:nvPr/>
        </p:nvSpPr>
        <p:spPr>
          <a:xfrm>
            <a:off x="894522" y="742122"/>
            <a:ext cx="4108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第一步：查询原材料总账期初余额</a:t>
            </a: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594219" y="499618"/>
            <a:ext cx="432434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10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账</a:t>
            </a:r>
            <a:endParaRPr sz="32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038600" y="1009650"/>
            <a:ext cx="4648200" cy="59055"/>
          </a:xfrm>
          <a:custGeom>
            <a:avLst/>
            <a:gdLst/>
            <a:ahLst/>
            <a:cxnLst/>
            <a:rect l="l" t="t" r="r" b="b"/>
            <a:pathLst>
              <a:path w="4648200" h="59055">
                <a:moveTo>
                  <a:pt x="0" y="0"/>
                </a:moveTo>
                <a:lnTo>
                  <a:pt x="0" y="11429"/>
                </a:lnTo>
                <a:lnTo>
                  <a:pt x="4648200" y="13080"/>
                </a:lnTo>
                <a:lnTo>
                  <a:pt x="4648200" y="1524"/>
                </a:lnTo>
                <a:lnTo>
                  <a:pt x="0" y="0"/>
                </a:lnTo>
                <a:close/>
              </a:path>
              <a:path w="4648200" h="59055">
                <a:moveTo>
                  <a:pt x="0" y="22860"/>
                </a:moveTo>
                <a:lnTo>
                  <a:pt x="0" y="57150"/>
                </a:lnTo>
                <a:lnTo>
                  <a:pt x="4648200" y="58674"/>
                </a:lnTo>
                <a:lnTo>
                  <a:pt x="4648200" y="24511"/>
                </a:lnTo>
                <a:lnTo>
                  <a:pt x="0" y="2286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843643" y="1079753"/>
            <a:ext cx="114935" cy="2286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i="1" dirty="0">
                <a:solidFill>
                  <a:srgbClr val="000066"/>
                </a:solidFill>
                <a:latin typeface="Times New Roman" panose="02020603050405020304"/>
                <a:cs typeface="Times New Roman" panose="02020603050405020304"/>
              </a:rPr>
              <a:t>6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755251" y="6434337"/>
            <a:ext cx="204470" cy="208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sz="1400" spc="5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4</a:t>
            </a:r>
            <a:r>
              <a:rPr sz="1400" dirty="0">
                <a:solidFill>
                  <a:srgbClr val="5F5F5F"/>
                </a:solidFill>
                <a:latin typeface="Times New Roman" panose="02020603050405020304"/>
                <a:cs typeface="Times New Roman" panose="02020603050405020304"/>
              </a:rPr>
              <a:t>1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38609"/>
              </p:ext>
            </p:extLst>
          </p:nvPr>
        </p:nvGraphicFramePr>
        <p:xfrm>
          <a:off x="1750060" y="1676717"/>
          <a:ext cx="8850630" cy="45548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90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5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57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17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6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60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73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260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79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891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8923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9494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9812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317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0764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279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2669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2606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2669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2669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279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39395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13995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19050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219075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198120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232410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236855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234950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214630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254635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189230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</a:tblGrid>
              <a:tr h="511175">
                <a:tc gridSpan="2">
                  <a:txBody>
                    <a:bodyPr/>
                    <a:lstStyle/>
                    <a:p>
                      <a:pPr marL="33655">
                        <a:lnSpc>
                          <a:spcPct val="100000"/>
                        </a:lnSpc>
                        <a:spcBef>
                          <a:spcPts val="1660"/>
                        </a:spcBef>
                      </a:pPr>
                      <a:r>
                        <a:rPr lang="en-US" sz="1400" i="1" spc="-3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  <a:r>
                        <a:rPr sz="1400" i="1" spc="-3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  <a:r>
                        <a:rPr lang="en-US" sz="1400" i="1" spc="-35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25</a:t>
                      </a:r>
                      <a:r>
                        <a:rPr sz="2100" spc="7" baseline="22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sz="2100" baseline="22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10820" marB="0">
                    <a:lnR w="12700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02870" marR="95885" algn="just">
                        <a:lnSpc>
                          <a:spcPct val="120000"/>
                        </a:lnSpc>
                        <a:spcBef>
                          <a:spcPts val="180"/>
                        </a:spcBef>
                      </a:pP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记账 </a:t>
                      </a:r>
                      <a:r>
                        <a:rPr sz="14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凭证 </a:t>
                      </a:r>
                      <a:r>
                        <a:rPr sz="14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编号</a:t>
                      </a:r>
                      <a:endParaRPr sz="14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28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0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262255">
                        <a:lnSpc>
                          <a:spcPct val="100000"/>
                        </a:lnSpc>
                        <a:tabLst>
                          <a:tab pos="87058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摘	要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111696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gridSpan="9">
                  <a:txBody>
                    <a:bodyPr/>
                    <a:lstStyle/>
                    <a:p>
                      <a:pPr marL="610235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1322070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贷	方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245" marR="47625" algn="just">
                        <a:lnSpc>
                          <a:spcPct val="100000"/>
                        </a:lnSpc>
                        <a:spcBef>
                          <a:spcPts val="230"/>
                        </a:spcBef>
                      </a:pPr>
                      <a:r>
                        <a:rPr sz="1000" b="1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 或 贷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29209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203835">
                        <a:lnSpc>
                          <a:spcPct val="100000"/>
                        </a:lnSpc>
                        <a:spcBef>
                          <a:spcPts val="1005"/>
                        </a:spcBef>
                        <a:tabLst>
                          <a:tab pos="965835" algn="l"/>
                        </a:tabLst>
                      </a:pPr>
                      <a:r>
                        <a:rPr sz="1600" spc="-5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余	额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7635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990"/>
                        </a:spcBef>
                      </a:pPr>
                      <a:r>
                        <a:rPr sz="1600" dirty="0">
                          <a:solidFill>
                            <a:srgbClr val="3399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√</a:t>
                      </a: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12573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41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2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月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2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日</a:t>
                      </a:r>
                      <a:endParaRPr sz="12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228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635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28575">
                      <a:solidFill>
                        <a:srgbClr val="FF33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12700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560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万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仟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百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十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5085" algn="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元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角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1905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5245" algn="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000" dirty="0">
                          <a:solidFill>
                            <a:srgbClr val="008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分</a:t>
                      </a:r>
                      <a:endParaRPr sz="10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99060" marB="0">
                    <a:lnL w="19050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3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18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2</a:t>
                      </a:r>
                    </a:p>
                  </a:txBody>
                  <a:tcPr marL="0" marR="0" marT="65405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1800" b="1" i="1" dirty="0">
                          <a:solidFill>
                            <a:srgbClr val="000066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1</a:t>
                      </a:r>
                    </a:p>
                  </a:txBody>
                  <a:tcPr marL="0" marR="0" marT="6540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0175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800" spc="-5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月初余额</a:t>
                      </a:r>
                    </a:p>
                  </a:txBody>
                  <a:tcPr marL="0" marR="0" marT="6731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12700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1855"/>
                        </a:lnSpc>
                        <a:spcBef>
                          <a:spcPts val="820"/>
                        </a:spcBef>
                      </a:pPr>
                      <a:r>
                        <a:rPr sz="1800" dirty="0">
                          <a:solidFill>
                            <a:srgbClr val="5F5F5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借</a:t>
                      </a:r>
                    </a:p>
                  </a:txBody>
                  <a:tcPr marL="0" marR="0" marT="104139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8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6</a:t>
                      </a: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8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8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102235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8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7785" algn="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8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8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102235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7310" algn="r">
                        <a:lnSpc>
                          <a:spcPts val="1865"/>
                        </a:lnSpc>
                        <a:spcBef>
                          <a:spcPts val="805"/>
                        </a:spcBef>
                      </a:pPr>
                      <a:r>
                        <a:rPr sz="1800" b="1" i="1" dirty="0">
                          <a:solidFill>
                            <a:srgbClr val="5F5F5F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0</a:t>
                      </a:r>
                    </a:p>
                  </a:txBody>
                  <a:tcPr marL="0" marR="0" marT="102235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5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03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55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30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36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9525">
                      <a:solidFill>
                        <a:srgbClr val="008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12700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3300"/>
                      </a:solidFill>
                      <a:prstDash val="solid"/>
                    </a:lnL>
                    <a:lnR w="9525">
                      <a:solidFill>
                        <a:srgbClr val="0080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9525">
                      <a:solidFill>
                        <a:srgbClr val="008000"/>
                      </a:solidFill>
                      <a:prstDash val="solid"/>
                    </a:lnL>
                    <a:lnR w="28575">
                      <a:solidFill>
                        <a:srgbClr val="FF3300"/>
                      </a:solidFill>
                      <a:prstDash val="solid"/>
                    </a:lnR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28575">
                      <a:solidFill>
                        <a:srgbClr val="FF3300"/>
                      </a:solidFill>
                      <a:prstDash val="solid"/>
                    </a:lnL>
                    <a:lnT w="9525">
                      <a:solidFill>
                        <a:srgbClr val="008000"/>
                      </a:solidFill>
                      <a:prstDash val="solid"/>
                    </a:lnT>
                    <a:lnB w="28575">
                      <a:solidFill>
                        <a:srgbClr val="FF33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1815490" y="499618"/>
            <a:ext cx="5015865" cy="10896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31415">
              <a:lnSpc>
                <a:spcPct val="100000"/>
              </a:lnSpc>
              <a:spcBef>
                <a:spcPts val="105"/>
              </a:spcBef>
              <a:tabLst>
                <a:tab pos="3552190" algn="l"/>
                <a:tab pos="4570095" algn="l"/>
              </a:tabLst>
            </a:pPr>
            <a:r>
              <a:rPr sz="3200" b="1" spc="-10" dirty="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总	分	类</a:t>
            </a:r>
            <a:endParaRPr sz="3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50800">
              <a:lnSpc>
                <a:spcPct val="100000"/>
              </a:lnSpc>
              <a:spcBef>
                <a:spcPts val="2215"/>
              </a:spcBef>
            </a:pPr>
            <a:r>
              <a:rPr sz="1800" b="1" spc="-1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账</a:t>
            </a:r>
            <a:r>
              <a:rPr sz="1800" b="1" spc="-445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 b="1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户编号及名</a:t>
            </a:r>
            <a:r>
              <a:rPr sz="1800" b="1" spc="-10">
                <a:solidFill>
                  <a:srgbClr val="339966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称</a:t>
            </a:r>
            <a:r>
              <a:rPr lang="zh-CN" altLang="en-US" sz="2700" b="1" u="sng" spc="-127" baseline="1500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3000" u="sng" baseline="1400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华文新魏" panose="02010800040101010101" charset="-122"/>
                <a:cs typeface="华文新魏" panose="02010800040101010101" charset="-122"/>
              </a:rPr>
              <a:t>原材</a:t>
            </a:r>
            <a:r>
              <a:rPr lang="zh-CN" altLang="en-US" sz="3000" u="sng" spc="-7" baseline="1400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华文新魏" panose="02010800040101010101" charset="-122"/>
                <a:cs typeface="华文新魏" panose="02010800040101010101" charset="-122"/>
              </a:rPr>
              <a:t>料</a:t>
            </a:r>
            <a:endParaRPr sz="3000" baseline="14000">
              <a:latin typeface="华文新魏" panose="02010800040101010101" charset="-122"/>
              <a:cs typeface="华文新魏" panose="0201080004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_RECORD_KEY" val="{&quot;29&quot;:[50000076],&quot;65&quot;:[20220976]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29"/>
  <p:tag name="KSO_WM_BEAUTIFY_FLAG" val="#wm#"/>
  <p:tag name="KSO_WM_TEMPLATE_SLIDE_ID" val="slide_4b787e1769c53a6b"/>
  <p:tag name="KSO_WM_TEMPLATE_THUMBS_INDEX" val="1、9"/>
  <p:tag name="KSO_WM_TEMPLATE_INDEX" val="40490157"/>
  <p:tag name="KSO_WM_TEMPLATE_CATEGORY" val="custom"/>
  <p:tag name="KSO_WM_TEMPLATE_MASTER_TYPE" val="0"/>
  <p:tag name="KSO_WM_TAG_VERSION" val="3.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EXT_TYPE" val="1"/>
  <p:tag name="KSO_WM_UNIT_TYPE" val="b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EXT_TYPE" val="1"/>
  <p:tag name="KSO_WM_UNIT_TYPE" val="a"/>
  <p:tag name="KSO_WM_LAYOUT_CHECK_HASH" val="415e679b3debba4d0250694952de31ba5ee0dac8"/>
  <p:tag name="KSO_WM_NEWLAYOUT_GROUP_ID" val="layout_1-5"/>
  <p:tag name="KSO_WM_NEWLAYOUT_ID" val="slide_ba60fb0293b23fda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SUBTYPE" val="d"/>
  <p:tag name="KSO_WM_UNIT_TYPE" val="l_h_i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25"/>
  <p:tag name="$PH_EXT" val="2"/>
  <p:tag name="KSO_WM_BEAUTIFY_FLAG" val="#fgm#"/>
  <p:tag name="KSO_WM_DIAGRAM_GROUP_CODE" val="1"/>
  <p:tag name="KSO_WM_FIGMA_FLAG" val="#fgm#"/>
  <p:tag name="KSO_WM_UNIT_INDEX" val="1_1_2"/>
  <p:tag name="KSO_WM_UNIT_TYPE" val="l_h_i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SUBTYPE" val="d"/>
  <p:tag name="KSO_WM_UNIT_TYPE" val="l_h_i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25"/>
  <p:tag name="$PH_EXT" val="2"/>
  <p:tag name="KSO_WM_BEAUTIFY_FLAG" val="#fgm#"/>
  <p:tag name="KSO_WM_DIAGRAM_GROUP_CODE" val="1"/>
  <p:tag name="KSO_WM_FIGMA_FLAG" val="#fgm#"/>
  <p:tag name="KSO_WM_UNIT_INDEX" val="1_2_2"/>
  <p:tag name="KSO_WM_UNIT_TYPE" val="l_h_i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SUBTYPE" val="d"/>
  <p:tag name="KSO_WM_UNIT_TYPE" val="l_h_i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25"/>
  <p:tag name="$PH_EXT" val="2"/>
  <p:tag name="KSO_WM_BEAUTIFY_FLAG" val="#fgm#"/>
  <p:tag name="KSO_WM_DIAGRAM_GROUP_CODE" val="1"/>
  <p:tag name="KSO_WM_FIGMA_FLAG" val="#fgm#"/>
  <p:tag name="KSO_WM_UNIT_INDEX" val="1_3_2"/>
  <p:tag name="KSO_WM_UNIT_TYPE" val="l_h_i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  <p:tag name="KSO_WM_TEMPLATE_INDEX" val="40490157"/>
  <p:tag name="KSO_WM_TEMPLATE_CATEGORY" val="custom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SUBTYPE" val="d"/>
  <p:tag name="KSO_WM_UNIT_TYPE" val="l_h_i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25"/>
  <p:tag name="$PH_EXT" val="2"/>
  <p:tag name="KSO_WM_BEAUTIFY_FLAG" val="#fgm#"/>
  <p:tag name="KSO_WM_DIAGRAM_GROUP_CODE" val="1"/>
  <p:tag name="KSO_WM_FIGMA_FLAG" val="#fgm#"/>
  <p:tag name="KSO_WM_UNIT_INDEX" val="1_4_2"/>
  <p:tag name="KSO_WM_UNIT_TYPE" val="l_h_i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5_1"/>
  <p:tag name="KSO_WM_UNIT_SUBTYPE" val="d"/>
  <p:tag name="KSO_WM_UNIT_TYPE" val="l_h_i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25"/>
  <p:tag name="$PH_EXT" val="2"/>
  <p:tag name="KSO_WM_BEAUTIFY_FLAG" val="#fgm#"/>
  <p:tag name="KSO_WM_DIAGRAM_GROUP_CODE" val="1"/>
  <p:tag name="KSO_WM_FIGMA_FLAG" val="#fgm#"/>
  <p:tag name="KSO_WM_UNIT_INDEX" val="1_5_2"/>
  <p:tag name="KSO_WM_UNIT_TYPE" val="l_h_i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5_1"/>
  <p:tag name="KSO_WM_UNIT_TYPE" val="l_h_a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6_1"/>
  <p:tag name="KSO_WM_UNIT_SUBTYPE" val="d"/>
  <p:tag name="KSO_WM_UNIT_TYPE" val="l_h_i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25"/>
  <p:tag name="$PH_EXT" val="2"/>
  <p:tag name="KSO_WM_BEAUTIFY_FLAG" val="#fgm#"/>
  <p:tag name="KSO_WM_DIAGRAM_GROUP_CODE" val="1"/>
  <p:tag name="KSO_WM_FIGMA_FLAG" val="#fgm#"/>
  <p:tag name="KSO_WM_UNIT_INDEX" val="1_6_2"/>
  <p:tag name="KSO_WM_UNIT_TYPE" val="l_h_i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6_1"/>
  <p:tag name="KSO_WM_UNIT_TYPE" val="l_h_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f*1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330"/>
  <p:tag name="KSO_WM_UNIT_TYPE" val="f"/>
  <p:tag name="KSO_WM_UNIT_INDEX" val="1"/>
  <p:tag name="KSO_WM_UNIT_ISNUMDGMTITLE" val="0"/>
  <p:tag name="KSO_WM_TEMPLATE_INDEX" val="40490157"/>
  <p:tag name="KSO_WM_TEMPLATE_CATEGORY" val="custom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e1822a92f146ad40872b24ca4105181d672b77b9"/>
  <p:tag name="KSO_WM_NEWLAYOUT_GROUP_ID" val="layout_2"/>
  <p:tag name="KSO_WM_NEWLAYOUT_ID" val="slide_cce2eb3a906a8f67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1_1"/>
  <p:tag name="KSO_WM_UNIT_TYPE" val="l_h_i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d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7"/>
  <p:tag name="$PH_EXT" val="2"/>
  <p:tag name="KSO_WM_BEAUTIFY_FLAG" val="#fgm#"/>
  <p:tag name="KSO_WM_DIAGRAM_GROUP_CODE" val="1"/>
  <p:tag name="KSO_WM_FIGMA_FLAG" val="#fgm#"/>
  <p:tag name="KSO_WM_UNIT_INDEX" val="1_2_1"/>
  <p:tag name="KSO_WM_UNIT_TYPE" val="l_h_i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d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3_1"/>
  <p:tag name="KSO_WM_UNIT_TYPE" val="l_h_i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d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679c70ed992120f56c92ea27e4f1290dba3adda8"/>
  <p:tag name="KSO_WM_NEWLAYOUT_GROUP_ID" val="layout_27"/>
  <p:tag name="KSO_WM_NEWLAYOUT_ID" val="slide_0c7050319d09d38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4"/>
  <p:tag name="$PH_EXT" val="2"/>
  <p:tag name="KSO_WM_BEAUTIFY_FLAG" val="#fgm#"/>
  <p:tag name="KSO_WM_DIAGRAM_GROUP_CODE" val="1"/>
  <p:tag name="KSO_WM_FIGMA_FLAG" val="#fgm#"/>
  <p:tag name="KSO_WM_UNIT_INDEX" val="1_1_1"/>
  <p:tag name="KSO_WM_UNIT_TYPE" val="l_h_i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2"/>
  <p:tag name="KSO_WM_UNIT_SUBTYPE" val="d"/>
  <p:tag name="KSO_WM_UNIT_TYPE" val="l_h_i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4"/>
  <p:tag name="$PH_EXT" val="2"/>
  <p:tag name="KSO_WM_BEAUTIFY_FLAG" val="#fgm#"/>
  <p:tag name="KSO_WM_DIAGRAM_GROUP_CODE" val="1"/>
  <p:tag name="KSO_WM_FIGMA_FLAG" val="#fgm#"/>
  <p:tag name="KSO_WM_UNIT_INDEX" val="1_2_1"/>
  <p:tag name="KSO_WM_UNIT_TYPE" val="l_h_i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2"/>
  <p:tag name="KSO_WM_UNIT_SUBTYPE" val="d"/>
  <p:tag name="KSO_WM_UNIT_TYPE" val="l_h_i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4"/>
  <p:tag name="$PH_EXT" val="2"/>
  <p:tag name="KSO_WM_BEAUTIFY_FLAG" val="#fgm#"/>
  <p:tag name="KSO_WM_DIAGRAM_GROUP_CODE" val="1"/>
  <p:tag name="KSO_WM_FIGMA_FLAG" val="#fgm#"/>
  <p:tag name="KSO_WM_UNIT_INDEX" val="1_3_1"/>
  <p:tag name="KSO_WM_UNIT_TYPE" val="l_h_i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3_2"/>
  <p:tag name="KSO_WM_UNIT_SUBTYPE" val="d"/>
  <p:tag name="KSO_WM_UNIT_TYPE" val="l_h_i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4be266103e8c78d9f6b98d933275760cd67b7417"/>
  <p:tag name="KSO_WM_NEWLAYOUT_GROUP_ID" val="layout_6"/>
  <p:tag name="KSO_WM_NEWLAYOUT_ID" val="slide_0b60da66fb947fdd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1_1"/>
  <p:tag name="KSO_WM_UNIT_TYPE" val="l_h_i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i*13"/>
  <p:tag name="KSO_WM_UNIT_LAYERLEVEL" val="1"/>
  <p:tag name="KSO_WM_TAG_VERSION" val="3.0"/>
  <p:tag name="KSO_WM_BEAUTIFY_FLAG" val="#wm#"/>
  <p:tag name="KSO_WM_UNIT_TYPE" val="i"/>
  <p:tag name="KSO_WM_UNIT_INDEX" val="13"/>
  <p:tag name="KSO_WM_UNIT_ISNUMDGMTITLE" val="0"/>
  <p:tag name="KSO_WM_UNIT_NOCLEAR" val="0"/>
  <p:tag name="KSO_WM_TEMPLATE_INDEX" val="40490157"/>
  <p:tag name="KSO_WM_TEMPLATE_CATEGORY" val="custom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2_1"/>
  <p:tag name="KSO_WM_UNIT_TYPE" val="l_h_i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4c4a0c3022eade34760d7b88ad8298b3161600b1"/>
  <p:tag name="KSO_WM_NEWLAYOUT_GROUP_ID" val="layout_30"/>
  <p:tag name="KSO_WM_NEWLAYOUT_ID" val="slide_97e71a9c1fd50a82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1_1"/>
  <p:tag name="KSO_WM_UNIT_TYPE" val="l_h_i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1"/>
  <p:tag name="KSO_WM_UNIT_ISNUMDGMTITLE" val="0"/>
  <p:tag name="KSO_WM_UNIT_PRESET_TEXT" val="目录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2*a*1"/>
  <p:tag name="KSO_WM_UNIT_LAYERLEVEL" val="1"/>
  <p:tag name="KSO_WM_TAG_VERSION" val="3.0"/>
  <p:tag name="KSO_WM_BEAUTIFY_FLAG" val="#wm#"/>
  <p:tag name="KSO_WM_TEMPLATE_INDEX" val="40490157"/>
  <p:tag name="KSO_WM_TEMPLATE_CATEGORY" val="custom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2_1"/>
  <p:tag name="KSO_WM_UNIT_TYPE" val="l_h_i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3_1"/>
  <p:tag name="KSO_WM_UNIT_TYPE" val="l_h_i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eed48ddedaed4f157901b94a3940930712430667"/>
  <p:tag name="KSO_WM_NEWLAYOUT_GROUP_ID" val="layout_60"/>
  <p:tag name="KSO_WM_NEWLAYOUT_ID" val="slide_92e718e35737f8af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8_contentModel"/>
  <p:tag name="$PH_EXT" val="2"/>
  <p:tag name="KSO_WM_BEAUTIFY_FLAG" val="#fgm#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1"/>
  <p:tag name="KSO_WM_UNIT_TYPE" val="l_i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5d3fb6b4f588b200df9e028b2383f7363962dc02"/>
  <p:tag name="KSO_WM_NEWLAYOUT_GROUP_ID" val="layout_61"/>
  <p:tag name="KSO_WM_NEWLAYOUT_ID" val="slide_1c94fcf67f417551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7_contentModel"/>
  <p:tag name="$PH_EXT" val="2"/>
  <p:tag name="KSO_WM_BEAUTIFY_FLAG" val="#fgm#"/>
  <p:tag name="KSO_WM_FIGMA_FLAG" val="#fgm#"/>
  <p:tag name="KSO_WM_UNIT_INDEX" val="1_1"/>
  <p:tag name="KSO_WM_UNIT_TYPE" val="l_i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ITEMPLATE_STYLE_ID" val="6979663296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9dd49564b823ac0f4deb51c40f964c74252f5e12"/>
  <p:tag name="KSO_WM_NEWLAYOUT_GROUP_ID" val="layout_59"/>
  <p:tag name="KSO_WM_NEWLAYOUT_ID" val="slide_20c1f52a92422207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1_1"/>
  <p:tag name="KSO_WM_UNIT_TYPE" val="l_h_i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2_1"/>
  <p:tag name="KSO_WM_UNIT_TYPE" val="l_h_i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3_1"/>
  <p:tag name="KSO_WM_UNIT_TYPE" val="l_h_i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i*2"/>
  <p:tag name="KSO_WM_UNIT_LAYERLEVEL" val="1"/>
  <p:tag name="KSO_WM_TAG_VERSION" val="3.0"/>
  <p:tag name="KSO_WM_BEAUTIFY_FLAG" val="#wm#"/>
  <p:tag name="KSO_WM_UNIT_TYPE" val="i"/>
  <p:tag name="KSO_WM_UNIT_INDEX" val="2"/>
  <p:tag name="KSO_WM_UNIT_ISNUMDGMTITLE" val="0"/>
  <p:tag name="KSO_WM_UNIT_NOCLEAR" val="0"/>
  <p:tag name="KSO_WM_TEMPLATE_INDEX" val="40490157"/>
  <p:tag name="KSO_WM_TEMPLATE_CATEGORY" val="custom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62805047313713787085d60a8a5f2cbfea04b72c"/>
  <p:tag name="KSO_WM_NEWLAYOUT_GROUP_ID" val="layout_62"/>
  <p:tag name="KSO_WM_NEWLAYOUT_ID" val="slide_5d511e6d513da58e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1_1"/>
  <p:tag name="KSO_WM_UNIT_TYPE" val="l_h_i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2_1"/>
  <p:tag name="KSO_WM_UNIT_TYPE" val="l_h_i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i*3"/>
  <p:tag name="KSO_WM_UNIT_LAYERLEVEL" val="1"/>
  <p:tag name="KSO_WM_TAG_VERSION" val="3.0"/>
  <p:tag name="KSO_WM_BEAUTIFY_FLAG" val="#wm#"/>
  <p:tag name="KSO_WM_UNIT_TYPE" val="i"/>
  <p:tag name="KSO_WM_UNIT_INDEX" val="3"/>
  <p:tag name="KSO_WM_UNIT_ISNUMDGMTITLE" val="0"/>
  <p:tag name="KSO_WM_UNIT_NOCLEAR" val="0"/>
  <p:tag name="KSO_WM_TEMPLATE_INDEX" val="40490157"/>
  <p:tag name="KSO_WM_TEMPLATE_CATEGORY" val="custom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3_1"/>
  <p:tag name="KSO_WM_UNIT_TYPE" val="l_h_i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4f7cd8c65542aa83847233abbb212d5c708ee691"/>
  <p:tag name="KSO_WM_NEWLAYOUT_GROUP_ID" val="layout_26"/>
  <p:tag name="KSO_WM_NEWLAYOUT_ID" val="slide_f64549512ce8df60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1_1"/>
  <p:tag name="KSO_WM_UNIT_TYPE" val="l_h_i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  <p:tag name="KSO_WM_TEMPLATE_INDEX" val="40490157"/>
  <p:tag name="KSO_WM_TEMPLATE_CATEGORY" val="custom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d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2_1"/>
  <p:tag name="KSO_WM_UNIT_TYPE" val="l_h_i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d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f*1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TYPE" val="f"/>
  <p:tag name="KSO_WM_UNIT_INDEX" val="1"/>
  <p:tag name="KSO_WM_UNIT_ISNUMDGMTITLE" val="0"/>
  <p:tag name="KSO_WM_TEMPLATE_INDEX" val="40490157"/>
  <p:tag name="KSO_WM_TEMPLATE_CATEGORY" val="custom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4ef948ded0b44a0f3e52bb7dc13c36ff3d9ee0df"/>
  <p:tag name="KSO_WM_NEWLAYOUT_GROUP_ID" val="layout_35"/>
  <p:tag name="KSO_WM_NEWLAYOUT_ID" val="slide_38fca7ecc65094e3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2"/>
  <p:tag name="KSO_WM_UNIT_SUBTYPE" val="d"/>
  <p:tag name="KSO_WM_UNIT_TYPE" val="l_h_i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2"/>
  <p:tag name="KSO_WM_UNIT_SUBTYPE" val="d"/>
  <p:tag name="KSO_WM_UNIT_TYPE" val="l_h_i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f*2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TYPE" val="f"/>
  <p:tag name="KSO_WM_UNIT_INDEX" val="2"/>
  <p:tag name="KSO_WM_UNIT_ISNUMDGMTITLE" val="0"/>
  <p:tag name="KSO_WM_TEMPLATE_INDEX" val="40490157"/>
  <p:tag name="KSO_WM_TEMPLATE_CATEGORY" val="custom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704ce4e3a866cf562f90edd543569ed9efc43400"/>
  <p:tag name="KSO_WM_NEWLAYOUT_GROUP_ID" val="layout_53"/>
  <p:tag name="KSO_WM_NEWLAYOUT_ID" val="slide_3e9887b6c51e8c40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1_1"/>
  <p:tag name="KSO_WM_UNIT_TYPE" val="l_h_i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d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2_1"/>
  <p:tag name="KSO_WM_UNIT_TYPE" val="l_h_i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d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2d4eb84c1e30d62edf20870a176cf5a067c6dc77"/>
  <p:tag name="KSO_WM_NEWLAYOUT_GROUP_ID" val="layout_57"/>
  <p:tag name="KSO_WM_NEWLAYOUT_ID" val="slide_fd5d1d17fca415c5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7"/>
  <p:tag name="$PH_EXT" val="2"/>
  <p:tag name="KSO_WM_BEAUTIFY_FLAG" val="#fgm#"/>
  <p:tag name="KSO_WM_DIAGRAM_GROUP_CODE" val="1"/>
  <p:tag name="KSO_WM_FIGMA_FLAG" val="#fgm#"/>
  <p:tag name="KSO_WM_UNIT_INDEX" val="1_1_1"/>
  <p:tag name="KSO_WM_UNIT_TYPE" val="l_h_i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d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7"/>
  <p:tag name="$PH_EXT" val="2"/>
  <p:tag name="KSO_WM_BEAUTIFY_FLAG" val="#fgm#"/>
  <p:tag name="KSO_WM_DIAGRAM_GROUP_CODE" val="1"/>
  <p:tag name="KSO_WM_FIGMA_FLAG" val="#fgm#"/>
  <p:tag name="KSO_WM_UNIT_INDEX" val="1_2_1"/>
  <p:tag name="KSO_WM_UNIT_TYPE" val="l_h_i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d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8c2073d630e7333e5b901c2d52d167dd4a7b356e"/>
  <p:tag name="KSO_WM_NEWLAYOUT_GROUP_ID" val="layout_42"/>
  <p:tag name="KSO_WM_NEWLAYOUT_ID" val="slide_30dace1507224ca8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1_1"/>
  <p:tag name="KSO_WM_UNIT_TYPE" val="l_h_i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2_1"/>
  <p:tag name="KSO_WM_UNIT_TYPE" val="l_h_i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84948aa2d78bab31de1363a04a64a543b4c6c87e"/>
  <p:tag name="KSO_WM_NEWLAYOUT_GROUP_ID" val="layout_39"/>
  <p:tag name="KSO_WM_NEWLAYOUT_ID" val="slide_08cd1d244d55f5c2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1_1"/>
  <p:tag name="KSO_WM_UNIT_TYPE" val="l_h_i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"/>
  <p:tag name="$PH_EXT" val="1"/>
  <p:tag name="KSO_WM_BEAUTIFY_FLAG" val="#fgm#"/>
  <p:tag name="KSO_WM_DIAGRAM_GROUP_CODE" val="1"/>
  <p:tag name="KSO_WM_FIGMA_FLAG" val="#fgm#"/>
  <p:tag name="KSO_WM_UNIT_INDEX" val="1_1_1"/>
  <p:tag name="KSO_WM_UNIT_TYPE" val="l_h_x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h_a*1_1"/>
  <p:tag name="KSO_WM_UNIT_LAYERLEVEL" val="1_1"/>
  <p:tag name="KSO_WM_TAG_VERSION" val="3.0"/>
  <p:tag name="KSO_WM_BEAUTIFY_FLAG" val="#wm#"/>
  <p:tag name="KSO_WM_UNIT_PRESET_TEXT" val="单击此处编辑母版文本样式"/>
  <p:tag name="KSO_WM_UNIT_NOCLEAR" val="0"/>
  <p:tag name="KSO_WM_UNIT_TYPE" val="h_a"/>
  <p:tag name="KSO_WM_UNIT_INDEX" val="1_1"/>
  <p:tag name="KSO_WM_UNIT_ISCONTENTSTITLE" val="0"/>
  <p:tag name="KSO_WM_UNIT_ISNUMDGMTITLE" val="0"/>
  <p:tag name="KSO_WM_UNIT_VALUE" val="19"/>
  <p:tag name="KSO_WM_TEMPLATE_INDEX" val="40490157"/>
  <p:tag name="KSO_WM_TEMPLATE_CATEGORY" val="custom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2_1"/>
  <p:tag name="KSO_WM_UNIT_TYPE" val="l_h_i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2"/>
  <p:tag name="$PH_EXT" val="1"/>
  <p:tag name="KSO_WM_BEAUTIFY_FLAG" val="#fgm#"/>
  <p:tag name="KSO_WM_DIAGRAM_GROUP_CODE" val="1"/>
  <p:tag name="KSO_WM_FIGMA_FLAG" val="#fgm#"/>
  <p:tag name="KSO_WM_UNIT_INDEX" val="1_2_1"/>
  <p:tag name="KSO_WM_UNIT_TYPE" val="l_h_x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3_1"/>
  <p:tag name="KSO_WM_UNIT_TYPE" val="l_h_i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3"/>
  <p:tag name="$PH_EXT" val="1"/>
  <p:tag name="KSO_WM_BEAUTIFY_FLAG" val="#fgm#"/>
  <p:tag name="KSO_WM_DIAGRAM_GROUP_CODE" val="1"/>
  <p:tag name="KSO_WM_FIGMA_FLAG" val="#fgm#"/>
  <p:tag name="KSO_WM_UNIT_INDEX" val="1_3_1"/>
  <p:tag name="KSO_WM_UNIT_TYPE" val="l_h_x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1"/>
  <p:tag name="KSO_WM_UNIT_LAYERLEVEL" val="1"/>
  <p:tag name="KSO_WM_TAG_VERSION" val="3.0"/>
  <p:tag name="KSO_WM_BEAUTIFY_FLAG" val="#wm#"/>
  <p:tag name="KSO_WM_UNIT_TYPE" val="i"/>
  <p:tag name="KSO_WM_UNIT_INDEX" val="1"/>
  <p:tag name="KSO_WM_UNIT_ISNUMDGMTITLE" val="0"/>
  <p:tag name="KSO_WM_UNIT_NOCLEAR" val="0"/>
  <p:tag name="KSO_WM_TEMPLATE_INDEX" val="40490157"/>
  <p:tag name="KSO_WM_TEMPLATE_CATEGORY" val="custom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h_f*1_1"/>
  <p:tag name="KSO_WM_UNIT_LAYERLEVEL" val="1_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128"/>
  <p:tag name="KSO_WM_UNIT_TYPE" val="h_f"/>
  <p:tag name="KSO_WM_UNIT_INDEX" val="1_1"/>
  <p:tag name="KSO_WM_UNIT_ISNUMDGMTITLE" val="0"/>
  <p:tag name="KSO_WM_TEMPLATE_INDEX" val="40490157"/>
  <p:tag name="KSO_WM_TEMPLATE_CATEGORY" val="custom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668fe59b9c76f4eab7fe223a1b3aec4bd0b1c34f"/>
  <p:tag name="KSO_WM_NEWLAYOUT_GROUP_ID" val="layout_51"/>
  <p:tag name="KSO_WM_NEWLAYOUT_ID" val="slide_706d4240adf47b4e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h_a*2_1"/>
  <p:tag name="KSO_WM_UNIT_LAYERLEVEL" val="1_1"/>
  <p:tag name="KSO_WM_TAG_VERSION" val="3.0"/>
  <p:tag name="KSO_WM_BEAUTIFY_FLAG" val="#wm#"/>
  <p:tag name="KSO_WM_UNIT_PRESET_TEXT" val="单击此处编辑母版文本样式"/>
  <p:tag name="KSO_WM_UNIT_NOCLEAR" val="0"/>
  <p:tag name="KSO_WM_UNIT_TYPE" val="h_a"/>
  <p:tag name="KSO_WM_UNIT_INDEX" val="2_1"/>
  <p:tag name="KSO_WM_UNIT_ISCONTENTSTITLE" val="0"/>
  <p:tag name="KSO_WM_UNIT_ISNUMDGMTITLE" val="0"/>
  <p:tag name="KSO_WM_UNIT_VALUE" val="19"/>
  <p:tag name="KSO_WM_TEMPLATE_INDEX" val="40490157"/>
  <p:tag name="KSO_WM_TEMPLATE_CATEGORY" val="custom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220b990a8a64ef5f5df4a615838dafe2f50953d0"/>
  <p:tag name="KSO_WM_NEWLAYOUT_GROUP_ID" val="layout_64"/>
  <p:tag name="KSO_WM_NEWLAYOUT_ID" val="slide_a71563b9abdd1690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1_1"/>
  <p:tag name="KSO_WM_UNIT_TYPE" val="l_h_i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2_1"/>
  <p:tag name="KSO_WM_UNIT_TYPE" val="l_h_i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h_f*2_1"/>
  <p:tag name="KSO_WM_UNIT_LAYERLEVEL" val="1_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128"/>
  <p:tag name="KSO_WM_UNIT_TYPE" val="h_f"/>
  <p:tag name="KSO_WM_UNIT_INDEX" val="2_1"/>
  <p:tag name="KSO_WM_UNIT_ISNUMDGMTITLE" val="0"/>
  <p:tag name="KSO_WM_TEMPLATE_INDEX" val="40490157"/>
  <p:tag name="KSO_WM_TEMPLATE_CATEGORY" val="custom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3_1"/>
  <p:tag name="KSO_WM_UNIT_TYPE" val="l_h_i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4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4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4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4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4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4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PRESET_TEXT" val="节编号"/>
  <p:tag name="KSO_WM_UNIT_ID" val="_4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4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4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20976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20976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20976"/>
  <p:tag name="KSO_WM_CHIP_COLORING" val="3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2*i*1"/>
  <p:tag name="KSO_WM_BEAUTIFY_FLAG" val="#wm#"/>
  <p:tag name="KSO_WM_TAG_VERSION" val="1.0"/>
  <p:tag name="KSO_WM_CHIP_GROUPID" val="618ddf349d7b144ec989f16d"/>
  <p:tag name="KSO_WM_CHIP_XID" val="618e0a8a5268663be886272f"/>
  <p:tag name="KSO_WM_UNIT_DEC_AREA_ID" val="cff9e974689741f99837ddeb0f1bc4ef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5e01884e4fe4ed6be163493da3e0ec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EFAULT_FONT" val="96;115;2"/>
  <p:tag name="KSO_WM_UNIT_BLOCK" val="0"/>
  <p:tag name="KSO_WM_UNIT_DEC_AREA_ID" val="82349d52c26f4e668adc14352c969815"/>
  <p:tag name="KSO_WM_UNIT_ISCONTENTSTITLE" val="0"/>
  <p:tag name="KSO_WM_UNIT_ISNUMDGMTITLE" val="0"/>
  <p:tag name="KSO_WM_UNIT_PRESET_TEXT" val="工作总结汇报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1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VALUE" val="7"/>
  <p:tag name="KSO_WM_CHIP_GROUPID" val="6167d2a06603f1460a45585d"/>
  <p:tag name="KSO_WM_CHIP_XID" val="6167d2a06603f1460a45585a"/>
  <p:tag name="KSO_WM_CHIP_FILLAREA_FILL_RULE" val="{&quot;fill_align&quot;:&quot;lm&quot;,&quot;fill_mode&quot;:&quot;adaptive&quot;,&quot;sacle_strategy&quot;:&quot;smart&quot;}"/>
  <p:tag name="KSO_WM_ASSEMBLE_CHIP_INDEX" val="90e9af761bb14550bc92a7e5306b40a0"/>
  <p:tag name="KSO_WM_TEMPLATE_ASSEMBLE_XID" val="61974b81c75558f33bc3a755"/>
  <p:tag name="KSO_WM_TEMPLATE_ASSEMBLE_GROUPID" val="618ddf349d7b144ec989f16d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EFAULT_FONT" val="24;32;2"/>
  <p:tag name="KSO_WM_UNIT_BLOCK" val="0"/>
  <p:tag name="KSO_WM_UNIT_DEC_AREA_ID" val="86eadf05607c4199b7e8ad016304e549"/>
  <p:tag name="KSO_WM_UNIT_ISCONTENTSTITLE" val="0"/>
  <p:tag name="KSO_WM_UNIT_ISNUMDGMTITLE" val="0"/>
  <p:tag name="KSO_WM_UNIT_PRESET_TEXT" val="添加副标题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0976_1*b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CHIP_GROUPID" val="6167d2a06603f1460a45585d"/>
  <p:tag name="KSO_WM_CHIP_XID" val="6167d2a06603f1460a45585a"/>
  <p:tag name="KSO_WM_CHIP_FILLAREA_FILL_RULE" val="{&quot;fill_align&quot;:&quot;lm&quot;,&quot;fill_mode&quot;:&quot;adaptive&quot;,&quot;sacle_strategy&quot;:&quot;smart&quot;}"/>
  <p:tag name="KSO_WM_ASSEMBLE_CHIP_INDEX" val="90e9af761bb14550bc92a7e5306b40a0"/>
  <p:tag name="KSO_WM_UNIT_TEXT_FILL_FORE_SCHEMECOLOR_INDEX_BRIGHTNESS" val="0.15"/>
  <p:tag name="KSO_WM_UNIT_TEXT_FILL_FORE_SCHEMECOLOR_INDEX" val="13"/>
  <p:tag name="KSO_WM_UNIT_TEXT_FILL_TYPE" val="1"/>
  <p:tag name="KSO_WM_TEMPLATE_ASSEMBLE_XID" val="61974b81c75558f33bc3a755"/>
  <p:tag name="KSO_WM_TEMPLATE_ASSEMBLE_GROUPID" val="618ddf349d7b144ec989f16d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8*i*1"/>
  <p:tag name="KSO_WM_BEAUTIFY_FLAG" val="#wm#"/>
  <p:tag name="KSO_WM_TAG_VERSION" val="1.0"/>
  <p:tag name="KSO_WM_CHIP_GROUPID" val="618ddf349d7b144ec989f16d"/>
  <p:tag name="KSO_WM_CHIP_XID" val="618e0a8a5268663be886272d"/>
  <p:tag name="KSO_WM_UNIT_DEC_AREA_ID" val="2850b00a92994cada9960f2f9453e23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c77583e52184d24be6be1e6c99f150d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添加标题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1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DEFAULT_FONT" val="36;44;2"/>
  <p:tag name="KSO_WM_UNIT_BLOCK" val="0"/>
  <p:tag name="KSO_WM_UNIT_DEC_AREA_ID" val="ad58175166bc4f63b70744db7376c287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14"/>
  <p:tag name="KSO_WM_UNIT_TEXT_FILL_TYPE" val="1"/>
  <p:tag name="KSO_WM_TEMPLATE_ASSEMBLE_XID" val="61974b7dc75558f33bc3a6e7"/>
  <p:tag name="KSO_WM_TEMPLATE_ASSEMBLE_GROUPID" val="618ddf349d7b144ec989f16d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4*i*1"/>
  <p:tag name="KSO_WM_BEAUTIFY_FLAG" val="#wm#"/>
  <p:tag name="KSO_WM_TAG_VERSION" val="1.0"/>
  <p:tag name="KSO_WM_CHIP_GROUPID" val="618ddf349d7b144ec989f16d"/>
  <p:tag name="KSO_WM_CHIP_XID" val="618e0a8a5268663be886272b"/>
  <p:tag name="KSO_WM_UNIT_DEC_AREA_ID" val="b416cad6b7b8407e99777828daa408b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7836373fa634112980723e294d2d5ad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6*i*1"/>
  <p:tag name="KSO_WM_BEAUTIFY_FLAG" val="#wm#"/>
  <p:tag name="KSO_WM_TAG_VERSION" val="1.0"/>
  <p:tag name="KSO_WM_CHIP_GROUPID" val="618ddf349d7b144ec989f16d"/>
  <p:tag name="KSO_WM_CHIP_XID" val="618e0a8a5268663be886272c"/>
  <p:tag name="KSO_WM_UNIT_DEC_AREA_ID" val="210b30472de0459c851f294778e0f8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3658d4bc30046209e6ca1cfb2bb9bc7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EFAULT_FONT" val="96;115;2"/>
  <p:tag name="KSO_WM_UNIT_BLOCK" val="0"/>
  <p:tag name="KSO_WM_UNIT_DEC_AREA_ID" val="3ed7c36fd18e47a3a4329426efd546df"/>
  <p:tag name="KSO_WM_UNIT_ISCONTENTSTITLE" val="0"/>
  <p:tag name="KSO_WM_UNIT_ISNUMDGMTITLE" val="0"/>
  <p:tag name="KSO_WM_UNIT_PRESET_TEXT" val="THANKS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1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VALUE" val="7"/>
  <p:tag name="KSO_WM_CHIP_GROUPID" val="6167d2a06603f1460a45585d"/>
  <p:tag name="KSO_WM_CHIP_XID" val="6167d2a06603f1460a45585a"/>
  <p:tag name="KSO_WM_CHIP_FILLAREA_FILL_RULE" val="{&quot;fill_align&quot;:&quot;lm&quot;,&quot;fill_mode&quot;:&quot;adaptive&quot;,&quot;sacle_strategy&quot;:&quot;smart&quot;}"/>
  <p:tag name="KSO_WM_ASSEMBLE_CHIP_INDEX" val="5a39035896644801aabb055ec3d70f4c"/>
  <p:tag name="KSO_WM_TEMPLATE_ASSEMBLE_XID" val="61974b7d78bf544979703f82"/>
  <p:tag name="KSO_WM_TEMPLATE_ASSEMBLE_GROUPID" val="618ddf349d7b144ec989f16d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EFAULT_FONT" val="24;32;2"/>
  <p:tag name="KSO_WM_UNIT_BLOCK" val="0"/>
  <p:tag name="KSO_WM_UNIT_DEC_AREA_ID" val="d56b4ff2f35f4bfc992f38a31030da29"/>
  <p:tag name="KSO_WM_UNIT_ISCONTENTSTITLE" val="0"/>
  <p:tag name="KSO_WM_UNIT_ISNUMDGMTITLE" val="0"/>
  <p:tag name="KSO_WM_UNIT_PRESET_TEXT" val="添加副标题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0976_1*b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CHIP_GROUPID" val="6167d2a06603f1460a45585d"/>
  <p:tag name="KSO_WM_CHIP_XID" val="6167d2a06603f1460a45585a"/>
  <p:tag name="KSO_WM_CHIP_FILLAREA_FILL_RULE" val="{&quot;fill_align&quot;:&quot;lm&quot;,&quot;fill_mode&quot;:&quot;adaptive&quot;,&quot;sacle_strategy&quot;:&quot;smart&quot;}"/>
  <p:tag name="KSO_WM_ASSEMBLE_CHIP_INDEX" val="5a39035896644801aabb055ec3d70f4c"/>
  <p:tag name="KSO_WM_UNIT_TEXT_FILL_FORE_SCHEMECOLOR_INDEX_BRIGHTNESS" val="0.15"/>
  <p:tag name="KSO_WM_UNIT_TEXT_FILL_FORE_SCHEMECOLOR_INDEX" val="13"/>
  <p:tag name="KSO_WM_UNIT_TEXT_FILL_TYPE" val="1"/>
  <p:tag name="KSO_WM_TEMPLATE_ASSEMBLE_XID" val="61974b7d78bf544979703f82"/>
  <p:tag name="KSO_WM_TEMPLATE_ASSEMBLE_GROUPID" val="618ddf349d7b144ec989f16d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  <p:tag name="KSO_WM_SLIDE_BACKGROUND_TYPE" val="general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76f8f10462254f6f8881797f3c492e2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cc8e6bbe1240f7b30dd5aa33163fb4"/>
  <p:tag name="KSO_WM_SLIDE_BACKGROUND_TYPE" val="fram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  <p:tag name="KSO_WM_TEMPLATE_INDEX" val="40490157"/>
  <p:tag name="KSO_WM_TEMPLATE_CATEGORY" val="custom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0286"/>
  <p:tag name="KSO_WM_CHIP_GROUPID" val="612f6a61c37455bdf62a9584"/>
  <p:tag name="KSO_WM_CHIP_XID" val="612f6a61c37455bdf62a9586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963cb5ec94ab498e9f9e8337d5e84f0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3c4a1e3b97447cf9b7152e6d5c5179c"/>
  <p:tag name="KSO_WM_SLIDE_BACKGROUND_TYPE" val="leftRight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7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  <p:tag name="KSO_WM_TEMPLATE_INDEX" val="40490157"/>
  <p:tag name="KSO_WM_TEMPLATE_CATEGORY" val="custom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007db961dfcd4242a4045471f991b0c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a83887a12814146b22bf3b8fd287c2c"/>
  <p:tag name="KSO_WM_SLIDE_BACKGROUND_TYPE" val="topBottom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8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7368434fbe67438f89a9e78cc1ca588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2e1df574bc34b5fb51e432ce3c4373b"/>
  <p:tag name="KSO_WM_SLIDE_BACKGROUND_TYPE" val="bottomTop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9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97ed20fbe6d643bd96b892ea0f4fa9b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1041d7cd2774f92a0f27d1e081f1964"/>
  <p:tag name="KSO_WM_SLIDE_BACKGROUND_TYPE" val="navigation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a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0.72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0*i*2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5204f60c3e7a4f8aa855587def23fc8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ae68a695aaa4a4d847d2f465c3d4f69"/>
  <p:tag name="KSO_WM_SLIDE_BACKGROUND_TYPE" val="belt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b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11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11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11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11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11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11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11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11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11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1"/>
  <p:tag name="KSO_WM_BEAUTIFY_FLAG" val="#wm#"/>
  <p:tag name="KSO_WM_TAG_VERSION" val="3.0"/>
  <p:tag name="KSO_WM_UNIT_ID" val="_11*i*1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2"/>
  <p:tag name="KSO_WM_BEAUTIFY_FLAG" val="#wm#"/>
  <p:tag name="KSO_WM_TAG_VERSION" val="3.0"/>
  <p:tag name="KSO_WM_UNIT_ID" val="_11*i*1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1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1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b"/>
  <p:tag name="KSO_WM_UNIT_INDEX" val="1"/>
  <p:tag name="KSO_WM_BEAUTIFY_FLAG" val="#wm#"/>
  <p:tag name="KSO_WM_TAG_VERSION" val="3.0"/>
  <p:tag name="KSO_WM_UNIT_PRESET_TEXT" val="单击此处编辑副标题"/>
  <p:tag name="KSO_WM_UNIT_ID" val="_11*b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32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f"/>
  <p:tag name="KSO_WM_UNIT_SUBTYPE" val="b"/>
  <p:tag name="KSO_WM_UNIT_INDEX" val="1"/>
  <p:tag name="KSO_WM_BEAUTIFY_FLAG" val="#wm#"/>
  <p:tag name="KSO_WM_TAG_VERSION" val="3.0"/>
  <p:tag name="KSO_WM_UNIT_PRESET_TEXT" val="署名"/>
  <p:tag name="KSO_WM_UNIT_ID" val="_11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VALUE" val="11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11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11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11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11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11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11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11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11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11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1"/>
  <p:tag name="KSO_WM_BEAUTIFY_FLAG" val="#wm#"/>
  <p:tag name="KSO_WM_TAG_VERSION" val="3.0"/>
  <p:tag name="KSO_WM_UNIT_ID" val="_11*i*1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2"/>
  <p:tag name="KSO_WM_BEAUTIFY_FLAG" val="#wm#"/>
  <p:tag name="KSO_WM_TAG_VERSION" val="3.0"/>
  <p:tag name="KSO_WM_UNIT_ID" val="_11*i*1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1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14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b"/>
  <p:tag name="KSO_WM_UNIT_INDEX" val="1"/>
  <p:tag name="KSO_WM_BEAUTIFY_FLAG" val="#wm#"/>
  <p:tag name="KSO_WM_TAG_VERSION" val="3.0"/>
  <p:tag name="KSO_WM_UNIT_PRESET_TEXT" val="单击此处编辑副标题"/>
  <p:tag name="KSO_WM_UNIT_ID" val="_11*b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32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f*1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396"/>
  <p:tag name="KSO_WM_UNIT_TYPE" val="f"/>
  <p:tag name="KSO_WM_UNIT_INDEX" val="1"/>
  <p:tag name="KSO_WM_UNIT_ISNUMDGMTITLE" val="0"/>
  <p:tag name="KSO_WM_TEMPLATE_INDEX" val="40490157"/>
  <p:tag name="KSO_WM_TEMPLATE_CATEGORY" val="custom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f"/>
  <p:tag name="KSO_WM_UNIT_SUBTYPE" val="b"/>
  <p:tag name="KSO_WM_UNIT_INDEX" val="1"/>
  <p:tag name="KSO_WM_BEAUTIFY_FLAG" val="#wm#"/>
  <p:tag name="KSO_WM_TAG_VERSION" val="3.0"/>
  <p:tag name="KSO_WM_UNIT_PRESET_TEXT" val="署名"/>
  <p:tag name="KSO_WM_UNIT_ID" val="_11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VALUE" val="11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TEM_CNT" val="3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1"/>
  <p:tag name="KSO_WM_UNIT_ID" val="diagram20170323_2*l_i*1_1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3"/>
  <p:tag name="KSO_WM_UNIT_ID" val="diagram20170323_2*l_i*1_3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6"/>
  <p:tag name="KSO_WM_UNIT_ID" val="diagram20170323_2*l_i*1_6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7"/>
  <p:tag name="KSO_WM_UNIT_ID" val="diagram20170323_2*l_i*1_7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5"/>
  <p:tag name="KSO_WM_UNIT_ID" val="diagram20170323_2*l_i*1_5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8"/>
  <p:tag name="KSO_WM_UNIT_ID" val="diagram20170323_2*l_i*1_8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2"/>
  <p:tag name="KSO_WM_UNIT_ID" val="diagram20170323_2*l_i*1_2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4"/>
  <p:tag name="KSO_WM_UNIT_ID" val="diagram20170323_2*l_i*1_4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79*2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1"/>
  <p:tag name="KSO_WM_UNIT_ID" val="diagram20170323_2*l_x*1_1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170323_2*l_h_f*1_3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20170323_2*l_h_i*1_3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170323_2*l_h_f*1_2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20170323_2*l_h_i*1_2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170323_2*l_h_f*1_1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20170323_2*l_h_i*1_1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82*11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2"/>
  <p:tag name="KSO_WM_UNIT_ID" val="diagram20170323_2*l_x*1_2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48*15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3"/>
  <p:tag name="KSO_WM_UNIT_ID" val="diagram20170323_2*l_x*1_3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20976"/>
  <p:tag name="KSO_WM_SLIDE_ID" val="custom20220976_7"/>
  <p:tag name="KSO_WM_TEMPLATE_SUBCATEGORY" val="21"/>
  <p:tag name="KSO_WM_TEMPLATE_MASTER_TYPE" val="1"/>
  <p:tag name="KSO_WM_TEMPLATE_COLOR_TYPE" val="1"/>
  <p:tag name="KSO_WM_SLIDE_ITEM_CNT" val="0"/>
  <p:tag name="KSO_WM_SLIDE_INDEX" val="7"/>
  <p:tag name="KSO_WM_TAG_VERSION" val="1.0"/>
  <p:tag name="KSO_WM_SLIDE_LAYOUT" val="a_e_f"/>
  <p:tag name="KSO_WM_SLIDE_LAYOUT_CNT" val="1_1_1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sectionTitle&quot;],&quot;useType&quot;:[&quot;ppt&quot;]}"/>
  <p:tag name="KSO_WM_CHIP_FILLPROP" val="[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]"/>
  <p:tag name="KSO_WM_CHIP_DECFILLPROP" val="[]"/>
  <p:tag name="KSO_WM_CHIP_XID" val="61309648c37455bdf62aa28e"/>
  <p:tag name="KSO_WM_CHIP_GROUPID" val="61309648c37455bdf62aa28d"/>
  <p:tag name="KSO_WM_SLIDE_LAYOUT_INFO" val="{&quot;id&quot;:&quot;2021-11-19T15:00:17&quot;,&quot;margin&quot;:{&quot;bottom&quot;:6.4267454147338867,&quot;left&quot;:5.5209722518920898,&quot;right&quot;:5.5209722518920898,&quot;top&quot;:6.4284734725952148},&quot;type&quot;:0}"/>
  <p:tag name="KSO_WM_SLIDE_BK_DARK_LIGHT" val="2"/>
  <p:tag name="KSO_WM_SLIDE_BACKGROUND_TYPE" val="general"/>
  <p:tag name="KSO_WM_SLIDE_SUPPORT_FEATURE_TYPE" val="0"/>
  <p:tag name="KSO_WM_SLIDE_TYPE" val="sectionTitle"/>
  <p:tag name="KSO_WM_CHIP_COLORING" val="3"/>
  <p:tag name="KSO_WM_SLIDE_SUBTYPE" val="pureTxt"/>
  <p:tag name="KSO_WM_TEMPLATE_ASSEMBLE_XID" val="61974b7dc75558f33bc3a6e7"/>
  <p:tag name="KSO_WM_TEMPLATE_ASSEMBLE_GROUPID" val="618ddf349d7b144ec989f16d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添加标题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7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DEFAULT_FONT" val="36;44;2"/>
  <p:tag name="KSO_WM_UNIT_BLOCK" val="0"/>
  <p:tag name="KSO_WM_UNIT_DEC_AREA_ID" val="ad58175166bc4f63b70744db7376c287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14"/>
  <p:tag name="KSO_WM_UNIT_TEXT_FILL_TYPE" val="1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20976_7*e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DEC_AREA_ID" val="74b9cdbc4d024d1abe191c54e1e59268"/>
  <p:tag name="KSO_WM_UNIT_DEFAULT_FONT" val="118;142;2"/>
  <p:tag name="KSO_WM_UNIT_PRESET_TEXT" val="01"/>
  <p:tag name="KSO_WM_UNIT_NOCLEAR" val="0"/>
  <p:tag name="KSO_WM_UNIT_VALUE" val="2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5"/>
  <p:tag name="KSO_WM_UNIT_TEXT_FILL_TYPE" val="1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20976_7*i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SM_LIMIT_TYPE" val="4"/>
  <p:tag name="KSO_WM_UNIT_DEC_AREA_ID" val="35fe247a8f8b4ba9bce86f1ca7fdb11e"/>
  <p:tag name="KSO_WM_UNIT_DECORATE_INFO" val="{&quot;DecorateInfoH&quot;:{&quot;IsAbs&quot;:false},&quot;DecorateInfoW&quot;:{&quot;IsAbs&quot;:true},&quot;DecorateInfoX&quot;:{&quot;IsAbs&quot;:true,&quot;Pos&quot;:2},&quot;DecorateInfoY&quot;:{&quot;IsAbs&quot;:true,&quot;Pos&quot;:1},&quot;ReferentInfo&quot;:{&quot;Id&quot;:&quot;ad58175166bc4f63b70744db7376c287;cbebdb3316df4acebb25aebf772e514d&quot;,&quot;X&quot;:{&quot;Pos&quot;:0},&quot;Y&quot;:{&quot;Pos&quot;:1}},&quot;whChangeMode&quot;:0}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c45748d90fe4c90af8e23d583b1e882"/>
  <p:tag name="KSO_WM_UNIT_LINE_FORE_SCHEMECOLOR_INDEX_BRIGHTNESS" val="0"/>
  <p:tag name="KSO_WM_UNIT_LINE_FORE_SCHEMECOLOR_INDEX" val="5"/>
  <p:tag name="KSO_WM_UNIT_LINE_FILL_TYPE" val="2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20976"/>
  <p:tag name="KSO_WM_SLIDE_ID" val="custom20220976_7"/>
  <p:tag name="KSO_WM_TEMPLATE_SUBCATEGORY" val="21"/>
  <p:tag name="KSO_WM_TEMPLATE_MASTER_TYPE" val="1"/>
  <p:tag name="KSO_WM_TEMPLATE_COLOR_TYPE" val="1"/>
  <p:tag name="KSO_WM_SLIDE_ITEM_CNT" val="0"/>
  <p:tag name="KSO_WM_SLIDE_INDEX" val="7"/>
  <p:tag name="KSO_WM_TAG_VERSION" val="1.0"/>
  <p:tag name="KSO_WM_SLIDE_LAYOUT" val="a_e_f"/>
  <p:tag name="KSO_WM_SLIDE_LAYOUT_CNT" val="1_1_1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sectionTitle&quot;],&quot;useType&quot;:[&quot;ppt&quot;]}"/>
  <p:tag name="KSO_WM_CHIP_FILLPROP" val="[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]"/>
  <p:tag name="KSO_WM_CHIP_DECFILLPROP" val="[]"/>
  <p:tag name="KSO_WM_CHIP_XID" val="61309648c37455bdf62aa28e"/>
  <p:tag name="KSO_WM_CHIP_GROUPID" val="61309648c37455bdf62aa28d"/>
  <p:tag name="KSO_WM_SLIDE_LAYOUT_INFO" val="{&quot;id&quot;:&quot;2021-11-19T15:00:17&quot;,&quot;margin&quot;:{&quot;bottom&quot;:6.4267454147338867,&quot;left&quot;:5.5209722518920898,&quot;right&quot;:5.5209722518920898,&quot;top&quot;:6.4284734725952148},&quot;type&quot;:0}"/>
  <p:tag name="KSO_WM_SLIDE_BK_DARK_LIGHT" val="2"/>
  <p:tag name="KSO_WM_SLIDE_BACKGROUND_TYPE" val="general"/>
  <p:tag name="KSO_WM_SLIDE_SUPPORT_FEATURE_TYPE" val="0"/>
  <p:tag name="KSO_WM_SLIDE_TYPE" val="sectionTitle"/>
  <p:tag name="KSO_WM_CHIP_COLORING" val="3"/>
  <p:tag name="KSO_WM_SLIDE_SUBTYPE" val="pureTxt"/>
  <p:tag name="KSO_WM_TEMPLATE_ASSEMBLE_XID" val="61974b7dc75558f33bc3a6e7"/>
  <p:tag name="KSO_WM_TEMPLATE_ASSEMBLE_GROUPID" val="618ddf349d7b144ec989f16d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添加标题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7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DEFAULT_FONT" val="36;44;2"/>
  <p:tag name="KSO_WM_UNIT_BLOCK" val="0"/>
  <p:tag name="KSO_WM_UNIT_DEC_AREA_ID" val="ad58175166bc4f63b70744db7376c287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14"/>
  <p:tag name="KSO_WM_UNIT_TEXT_FILL_TYPE" val="1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20976_7*e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DEC_AREA_ID" val="74b9cdbc4d024d1abe191c54e1e59268"/>
  <p:tag name="KSO_WM_UNIT_DEFAULT_FONT" val="118;142;2"/>
  <p:tag name="KSO_WM_UNIT_PRESET_TEXT" val="01"/>
  <p:tag name="KSO_WM_UNIT_NOCLEAR" val="0"/>
  <p:tag name="KSO_WM_UNIT_VALUE" val="2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5"/>
  <p:tag name="KSO_WM_UNIT_TEXT_FILL_TYPE" val="1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20976_7*i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SM_LIMIT_TYPE" val="4"/>
  <p:tag name="KSO_WM_UNIT_DEC_AREA_ID" val="35fe247a8f8b4ba9bce86f1ca7fdb11e"/>
  <p:tag name="KSO_WM_UNIT_DECORATE_INFO" val="{&quot;DecorateInfoH&quot;:{&quot;IsAbs&quot;:false},&quot;DecorateInfoW&quot;:{&quot;IsAbs&quot;:true},&quot;DecorateInfoX&quot;:{&quot;IsAbs&quot;:true,&quot;Pos&quot;:2},&quot;DecorateInfoY&quot;:{&quot;IsAbs&quot;:true,&quot;Pos&quot;:1},&quot;ReferentInfo&quot;:{&quot;Id&quot;:&quot;ad58175166bc4f63b70744db7376c287;cbebdb3316df4acebb25aebf772e514d&quot;,&quot;X&quot;:{&quot;Pos&quot;:0},&quot;Y&quot;:{&quot;Pos&quot;:1}},&quot;whChangeMode&quot;:0}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c45748d90fe4c90af8e23d583b1e882"/>
  <p:tag name="KSO_WM_UNIT_LINE_FORE_SCHEMECOLOR_INDEX_BRIGHTNESS" val="0"/>
  <p:tag name="KSO_WM_UNIT_LINE_FORE_SCHEMECOLOR_INDEX" val="5"/>
  <p:tag name="KSO_WM_UNIT_LINE_FILL_TYPE" val="2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20976"/>
  <p:tag name="KSO_WM_SLIDE_ID" val="custom20220976_7"/>
  <p:tag name="KSO_WM_TEMPLATE_SUBCATEGORY" val="21"/>
  <p:tag name="KSO_WM_TEMPLATE_MASTER_TYPE" val="1"/>
  <p:tag name="KSO_WM_TEMPLATE_COLOR_TYPE" val="1"/>
  <p:tag name="KSO_WM_SLIDE_ITEM_CNT" val="0"/>
  <p:tag name="KSO_WM_SLIDE_INDEX" val="7"/>
  <p:tag name="KSO_WM_TAG_VERSION" val="1.0"/>
  <p:tag name="KSO_WM_SLIDE_LAYOUT" val="a_e_f"/>
  <p:tag name="KSO_WM_SLIDE_LAYOUT_CNT" val="1_1_1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sectionTitle&quot;],&quot;useType&quot;:[&quot;ppt&quot;]}"/>
  <p:tag name="KSO_WM_CHIP_FILLPROP" val="[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]"/>
  <p:tag name="KSO_WM_CHIP_DECFILLPROP" val="[]"/>
  <p:tag name="KSO_WM_CHIP_XID" val="61309648c37455bdf62aa28e"/>
  <p:tag name="KSO_WM_CHIP_GROUPID" val="61309648c37455bdf62aa28d"/>
  <p:tag name="KSO_WM_SLIDE_LAYOUT_INFO" val="{&quot;id&quot;:&quot;2021-11-19T15:00:17&quot;,&quot;margin&quot;:{&quot;bottom&quot;:6.4267454147338867,&quot;left&quot;:5.5209722518920898,&quot;right&quot;:5.5209722518920898,&quot;top&quot;:6.4284734725952148},&quot;type&quot;:0}"/>
  <p:tag name="KSO_WM_SLIDE_BK_DARK_LIGHT" val="2"/>
  <p:tag name="KSO_WM_SLIDE_BACKGROUND_TYPE" val="general"/>
  <p:tag name="KSO_WM_SLIDE_SUPPORT_FEATURE_TYPE" val="0"/>
  <p:tag name="KSO_WM_SLIDE_TYPE" val="sectionTitle"/>
  <p:tag name="KSO_WM_CHIP_COLORING" val="3"/>
  <p:tag name="KSO_WM_SLIDE_SUBTYPE" val="pureTxt"/>
  <p:tag name="KSO_WM_TEMPLATE_ASSEMBLE_XID" val="61974b7dc75558f33bc3a6e7"/>
  <p:tag name="KSO_WM_TEMPLATE_ASSEMBLE_GROUPID" val="618ddf349d7b144ec989f16d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添加标题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7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DEFAULT_FONT" val="36;44;2"/>
  <p:tag name="KSO_WM_UNIT_BLOCK" val="0"/>
  <p:tag name="KSO_WM_UNIT_DEC_AREA_ID" val="ad58175166bc4f63b70744db7376c287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14"/>
  <p:tag name="KSO_WM_UNIT_TEXT_FILL_TYPE" val="1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20976_7*e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DEC_AREA_ID" val="74b9cdbc4d024d1abe191c54e1e59268"/>
  <p:tag name="KSO_WM_UNIT_DEFAULT_FONT" val="118;142;2"/>
  <p:tag name="KSO_WM_UNIT_PRESET_TEXT" val="01"/>
  <p:tag name="KSO_WM_UNIT_NOCLEAR" val="0"/>
  <p:tag name="KSO_WM_UNIT_VALUE" val="2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5"/>
  <p:tag name="KSO_WM_UNIT_TEXT_FILL_TYPE" val="1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20976_7*i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SM_LIMIT_TYPE" val="4"/>
  <p:tag name="KSO_WM_UNIT_DEC_AREA_ID" val="35fe247a8f8b4ba9bce86f1ca7fdb11e"/>
  <p:tag name="KSO_WM_UNIT_DECORATE_INFO" val="{&quot;DecorateInfoH&quot;:{&quot;IsAbs&quot;:false},&quot;DecorateInfoW&quot;:{&quot;IsAbs&quot;:true},&quot;DecorateInfoX&quot;:{&quot;IsAbs&quot;:true,&quot;Pos&quot;:2},&quot;DecorateInfoY&quot;:{&quot;IsAbs&quot;:true,&quot;Pos&quot;:1},&quot;ReferentInfo&quot;:{&quot;Id&quot;:&quot;ad58175166bc4f63b70744db7376c287;cbebdb3316df4acebb25aebf772e514d&quot;,&quot;X&quot;:{&quot;Pos&quot;:0},&quot;Y&quot;:{&quot;Pos&quot;:1}},&quot;whChangeMode&quot;:0}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c45748d90fe4c90af8e23d583b1e882"/>
  <p:tag name="KSO_WM_UNIT_LINE_FORE_SCHEMECOLOR_INDEX_BRIGHTNESS" val="0"/>
  <p:tag name="KSO_WM_UNIT_LINE_FORE_SCHEMECOLOR_INDEX" val="5"/>
  <p:tag name="KSO_WM_UNIT_LINE_FILL_TYPE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b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副标题样式"/>
  <p:tag name="KSO_WM_UNIT_NOCLEAR" val="0"/>
  <p:tag name="KSO_WM_UNIT_VALUE" val="40"/>
  <p:tag name="KSO_WM_UNIT_TYPE" val="b"/>
  <p:tag name="KSO_WM_UNIT_INDEX" val="1"/>
  <p:tag name="KSO_WM_TEMPLATE_INDEX" val="40490157"/>
  <p:tag name="KSO_WM_TEMPLATE_CATEGORY" val="custom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  <p:tag name="KSO_WM_TEMPLATE_CATEGORY" val="custom"/>
  <p:tag name="KSO_WM_TEMPLATE_INDEX" val="40490157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  <p:tag name="KSO_WM_TEMPLATE_INDEX" val="40490157"/>
  <p:tag name="KSO_WM_TEMPLATE_CATEGORY" val="custom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i*13"/>
  <p:tag name="KSO_WM_UNIT_LAYERLEVEL" val="1"/>
  <p:tag name="KSO_WM_TAG_VERSION" val="3.0"/>
  <p:tag name="KSO_WM_BEAUTIFY_FLAG" val="#wm#"/>
  <p:tag name="KSO_WM_UNIT_TYPE" val="i"/>
  <p:tag name="KSO_WM_UNIT_INDEX" val="13"/>
  <p:tag name="KSO_WM_UNIT_ISNUMDGMTITLE" val="0"/>
  <p:tag name="KSO_WM_UNIT_NOCLEAR" val="0"/>
  <p:tag name="KSO_WM_TEMPLATE_INDEX" val="40490157"/>
  <p:tag name="KSO_WM_TEMPLATE_CATEGORY" val="custom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0.66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9*i*1"/>
  <p:tag name="KSO_WM_UNIT_LAYERLEVEL" val="1"/>
  <p:tag name="KSO_WM_TAG_VERSION" val="3.0"/>
  <p:tag name="KSO_WM_BEAUTIFY_FLAG" val="#wm#"/>
  <p:tag name="KSO_WM_UNIT_TYPE" val="i"/>
  <p:tag name="KSO_WM_UNIT_INDEX" val="1"/>
  <p:tag name="KSO_WM_UNIT_ISNUMDGMTITLE" val="0"/>
  <p:tag name="KSO_WM_UNIT_NOCLEAR" val="0"/>
  <p:tag name="KSO_WM_TEMPLATE_INDEX" val="40490157"/>
  <p:tag name="KSO_WM_TEMPLATE_CATEGORY" val="custom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0.32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9*i*3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INDEX" val="1"/>
  <p:tag name="KSO_WM_UNIT_SUBTYPE" val="c"/>
  <p:tag name="KSO_WM_UNIT_TEXT_TYPE" val="1"/>
  <p:tag name="KSO_WM_UNIT_TYPE" val="f"/>
  <p:tag name="KSO_WM_FIGMA_FLAG" val="#fgm#"/>
  <p:tag name="KSO_WM_UNIT_ID" val="_9*f*1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157"/>
  <p:tag name="KSO_WM_TEMPLATE_CATEGORY" val="custo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f*1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第二级&#10;第三级&#10;第四级&#10;第五级"/>
  <p:tag name="KSO_WM_UNIT_NOCLEAR" val="0"/>
  <p:tag name="KSO_WM_UNIT_TYPE" val="f"/>
  <p:tag name="KSO_WM_UNIT_INDEX" val="1"/>
  <p:tag name="KSO_WM_TEMPLATE_CATEGORY" val="custom"/>
  <p:tag name="KSO_WM_TEMPLATE_INDEX" val="40490157"/>
  <p:tag name="KSO_WM_UNIT_ISNUMDGMTITLE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1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9*i*2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BEAUTIFY_FLAG" val="#wm#"/>
  <p:tag name="KSO_WM_UNIT_INDEX" val="1"/>
  <p:tag name="KSO_WM_UNIT_TEXT_TYPE" val="1"/>
  <p:tag name="KSO_WM_UNIT_TYPE" val="a"/>
  <p:tag name="KSO_WM_LAYOUT_CHECK_HASH" val="384d4343ec25d94a71128a05133fc66cad86a7af"/>
  <p:tag name="KSO_WM_NEWLAYOUT_ID" val="1212"/>
  <p:tag name="KSO_WM_FIGMA_FLAG" val="#fgm#"/>
  <p:tag name="KSO_WM_UNIT_ID" val="_9*a*1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157"/>
  <p:tag name="KSO_WM_TEMPLATE_CATEGORY" val="custom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BEAUTIFY_FLAG" val="#wm#"/>
  <p:tag name="KSO_WM_UNIT_INDEX" val="2"/>
  <p:tag name="KSO_WM_UNIT_SUBTYPE" val="b"/>
  <p:tag name="KSO_WM_UNIT_TEXT_TYPE" val="1"/>
  <p:tag name="KSO_WM_UNIT_TYPE" val="f"/>
  <p:tag name="KSO_WM_FIGMA_FLAG" val="#fgm#"/>
  <p:tag name="KSO_WM_UNIT_ID" val="_9*f*2"/>
  <p:tag name="KSO_WM_TAG_VERSION" val="3.0"/>
  <p:tag name="KSO_WM_UNIT_ISNUMDGMTITLE" val="0"/>
  <p:tag name="KSO_WM_UNIT_NOCLEAR" val="0"/>
  <p:tag name="KSO_WM_UNIT_COMPATIBLE" val="0"/>
  <p:tag name="KSO_WM_UNIT_DIAGRAM_ISNUMVISUAL" val="0"/>
  <p:tag name="KSO_WM_UNIT_DIAGRAM_ISREFERUNIT" val="0"/>
  <p:tag name="KSO_WM_UNIT_LAYERLEVEL" val="1"/>
  <p:tag name="KSO_WM_TEMPLATE_INDEX" val="40490157"/>
  <p:tag name="KSO_WM_TEMPLATE_CATEGORY" val="custom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i*13"/>
  <p:tag name="KSO_WM_UNIT_LAYERLEVEL" val="1"/>
  <p:tag name="KSO_WM_TAG_VERSION" val="3.0"/>
  <p:tag name="KSO_WM_BEAUTIFY_FLAG" val="#wm#"/>
  <p:tag name="KSO_WM_UNIT_TYPE" val="i"/>
  <p:tag name="KSO_WM_UNIT_INDEX" val="13"/>
  <p:tag name="KSO_WM_UNIT_ISNUMDGMTITLE" val="0"/>
  <p:tag name="KSO_WM_UNIT_NOCLEAR" val="0"/>
  <p:tag name="KSO_WM_TEMPLATE_INDEX" val="40490157"/>
  <p:tag name="KSO_WM_TEMPLATE_CATEGORY" val="custom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1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0*i*2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0.32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0*i*3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BEAUTIFY_FLAG" val="#wm#"/>
  <p:tag name="KSO_WM_UNIT_INDEX" val="1"/>
  <p:tag name="KSO_WM_UNIT_TEXT_TYPE" val="1"/>
  <p:tag name="KSO_WM_UNIT_TYPE" val="a"/>
  <p:tag name="KSO_WM_LAYOUT_CHECK_HASH" val="a1b98257fabb0e4b37cec8bdc0592333a2cdbd17"/>
  <p:tag name="KSO_WM_NEWLAYOUT_ID" val="1218"/>
  <p:tag name="KSO_WM_FIGMA_FLAG" val="#fgm#"/>
  <p:tag name="KSO_WM_UNIT_ID" val="_10*a*1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157"/>
  <p:tag name="KSO_WM_TEMPLATE_CATEGORY" val="custom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PART ONE"/>
  <p:tag name="KSO_WM_BEAUTIFY_FLAG" val="#wm#"/>
  <p:tag name="KSO_WM_UNIT_INDEX" val="1"/>
  <p:tag name="KSO_WM_UNIT_TYPE" val="e"/>
  <p:tag name="KSO_WM_FIGMA_FLAG" val="#fgm#"/>
  <p:tag name="KSO_WM_UNIT_ID" val="_10*e*1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157"/>
  <p:tag name="KSO_WM_TEMPLATE_CATEGORY" val="custom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3"/>
  <p:tag name="KSO_WM_UNIT_LAYERLEVEL" val="1"/>
  <p:tag name="KSO_WM_TAG_VERSION" val="3.0"/>
  <p:tag name="KSO_WM_BEAUTIFY_FLAG" val="#wm#"/>
  <p:tag name="KSO_WM_UNIT_TYPE" val="i"/>
  <p:tag name="KSO_WM_UNIT_INDEX" val="13"/>
  <p:tag name="KSO_WM_UNIT_ISNUMDGMTITLE" val="0"/>
  <p:tag name="KSO_WM_UNIT_NOCLEAR" val="0"/>
  <p:tag name="KSO_WM_TEMPLATE_INDEX" val="40490157"/>
  <p:tag name="KSO_WM_TEMPLATE_CATEGORY" val="custom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0.66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1*i*1"/>
  <p:tag name="KSO_WM_UNIT_LAYERLEVEL" val="1"/>
  <p:tag name="KSO_WM_TAG_VERSION" val="3.0"/>
  <p:tag name="KSO_WM_BEAUTIFY_FLAG" val="#wm#"/>
  <p:tag name="KSO_WM_UNIT_TYPE" val="i"/>
  <p:tag name="KSO_WM_UNIT_INDEX" val="1"/>
  <p:tag name="KSO_WM_UNIT_ISNUMDGMTITLE" val="0"/>
  <p:tag name="KSO_WM_UNIT_NOCLEAR" val="0"/>
  <p:tag name="KSO_WM_TEMPLATE_INDEX" val="40490157"/>
  <p:tag name="KSO_WM_TEMPLATE_CATEGORY" val="custom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1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1*i*2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0.32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1*i*3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INDEX" val="1"/>
  <p:tag name="KSO_WM_UNIT_TEXT_TYPE" val="1"/>
  <p:tag name="KSO_WM_UNIT_TYPE" val="b"/>
  <p:tag name="KSO_WM_FIGMA_FLAG" val="#fgm#"/>
  <p:tag name="KSO_WM_UNIT_ID" val="_11*b*1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157"/>
  <p:tag name="KSO_WM_TEMPLATE_CATEGORY" val="custom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BEAUTIFY_FLAG" val="#wm#"/>
  <p:tag name="KSO_WM_UNIT_INDEX" val="1"/>
  <p:tag name="KSO_WM_UNIT_TEXT_TYPE" val="1"/>
  <p:tag name="KSO_WM_UNIT_TYPE" val="a"/>
  <p:tag name="KSO_WM_LAYOUT_CHECK_HASH" val="3400caa301173a8a7522db9d090b85b5836a47f0"/>
  <p:tag name="KSO_WM_NEWLAYOUT_ID" val="1222"/>
  <p:tag name="KSO_WM_FIGMA_FLAG" val="#fgm#"/>
  <p:tag name="KSO_WM_UNIT_ID" val="_11*a*1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157"/>
  <p:tag name="KSO_WM_TEMPLATE_CATEGORY" val="custom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EXT_TYPE" val="1"/>
  <p:tag name="KSO_WM_UNIT_TYPE" val="b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FIGMA_FLAG" val="#fgm#"/>
  <p:tag name="KSO_WM_UNIT_INDEX" val="1"/>
  <p:tag name="KSO_WM_UNIT_TEXT_TYPE" val="1"/>
  <p:tag name="KSO_WM_UNIT_TYPE" val="a"/>
  <p:tag name="KSO_WM_LAYOUT_CHECK_HASH" val="2faf53cc01f42cea7ee3964489bb7634c9bd4d39"/>
  <p:tag name="KSO_WM_NEWLAYOUT_ID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SUBTYPE" val="d"/>
  <p:tag name="KSO_WM_UNIT_TYPE" val="l_h_i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25"/>
  <p:tag name="$PH_EXT" val="2"/>
  <p:tag name="KSO_WM_BEAUTIFY_FLAG" val="#fgm#"/>
  <p:tag name="KSO_WM_DIAGRAM_GROUP_CODE" val="1"/>
  <p:tag name="KSO_WM_FIGMA_FLAG" val="#fgm#"/>
  <p:tag name="KSO_WM_UNIT_INDEX" val="1_1_2"/>
  <p:tag name="KSO_WM_UNIT_TYPE" val="l_h_i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SUBTYPE" val="d"/>
  <p:tag name="KSO_WM_UNIT_TYPE" val="l_h_i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25"/>
  <p:tag name="$PH_EXT" val="2"/>
  <p:tag name="KSO_WM_BEAUTIFY_FLAG" val="#fgm#"/>
  <p:tag name="KSO_WM_DIAGRAM_GROUP_CODE" val="1"/>
  <p:tag name="KSO_WM_FIGMA_FLAG" val="#fgm#"/>
  <p:tag name="KSO_WM_UNIT_INDEX" val="1_2_2"/>
  <p:tag name="KSO_WM_UNIT_TYPE" val="l_h_i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SUBTYPE" val="d"/>
  <p:tag name="KSO_WM_UNIT_TYPE" val="l_h_i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25"/>
  <p:tag name="$PH_EXT" val="2"/>
  <p:tag name="KSO_WM_BEAUTIFY_FLAG" val="#fgm#"/>
  <p:tag name="KSO_WM_DIAGRAM_GROUP_CODE" val="1"/>
  <p:tag name="KSO_WM_FIGMA_FLAG" val="#fgm#"/>
  <p:tag name="KSO_WM_UNIT_INDEX" val="1_3_2"/>
  <p:tag name="KSO_WM_UNIT_TYPE" val="l_h_i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SUBTYPE" val="d"/>
  <p:tag name="KSO_WM_UNIT_TYPE" val="l_h_i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IGMA_DECORATION_INDEX" val="25"/>
  <p:tag name="$PH_EXT" val="2"/>
  <p:tag name="KSO_WM_BEAUTIFY_FLAG" val="#fgm#"/>
  <p:tag name="KSO_WM_DIAGRAM_GROUP_CODE" val="1"/>
  <p:tag name="KSO_WM_FIGMA_FLAG" val="#fgm#"/>
  <p:tag name="KSO_WM_UNIT_INDEX" val="1_4_2"/>
  <p:tag name="KSO_WM_UNIT_TYPE" val="l_h_i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heme/theme1.xml><?xml version="1.0" encoding="utf-8"?>
<a:theme xmlns:a="http://schemas.openxmlformats.org/drawingml/2006/main" name="渐变胶囊简约风">
  <a:themeElements>
    <a:clrScheme name="自定义 17">
      <a:dk1>
        <a:srgbClr val="000000"/>
      </a:dk1>
      <a:lt1>
        <a:srgbClr val="FFFFFF"/>
      </a:lt1>
      <a:dk2>
        <a:srgbClr val="32107E"/>
      </a:dk2>
      <a:lt2>
        <a:srgbClr val="D8E4FB"/>
      </a:lt2>
      <a:accent1>
        <a:srgbClr val="3A76E9"/>
      </a:accent1>
      <a:accent2>
        <a:srgbClr val="6868EA"/>
      </a:accent2>
      <a:accent3>
        <a:srgbClr val="8152EA"/>
      </a:accent3>
      <a:accent4>
        <a:srgbClr val="279EEA"/>
      </a:accent4>
      <a:accent5>
        <a:srgbClr val="13C7EC"/>
      </a:accent5>
      <a:accent6>
        <a:srgbClr val="36D8D4"/>
      </a:accent6>
      <a:hlink>
        <a:srgbClr val="0563C1"/>
      </a:hlink>
      <a:folHlink>
        <a:srgbClr val="954F72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Adjacency">
      <a:dk1>
        <a:srgbClr val="000000"/>
      </a:dk1>
      <a:lt1>
        <a:srgbClr val="FFFFFF"/>
      </a:lt1>
      <a:dk2>
        <a:srgbClr val="ECEEF3"/>
      </a:dk2>
      <a:lt2>
        <a:srgbClr val="FFFFFF"/>
      </a:lt2>
      <a:accent1>
        <a:srgbClr val="4674EB"/>
      </a:accent1>
      <a:accent2>
        <a:srgbClr val="8E66DB"/>
      </a:accent2>
      <a:accent3>
        <a:srgbClr val="B956C3"/>
      </a:accent3>
      <a:accent4>
        <a:srgbClr val="D647A6"/>
      </a:accent4>
      <a:accent5>
        <a:srgbClr val="E54086"/>
      </a:accent5>
      <a:accent6>
        <a:srgbClr val="EA4566"/>
      </a:accent6>
      <a:hlink>
        <a:srgbClr val="0563C1"/>
      </a:hlink>
      <a:folHlink>
        <a:srgbClr val="954F72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839</Words>
  <Application>Microsoft Office PowerPoint</Application>
  <PresentationFormat>宽屏</PresentationFormat>
  <Paragraphs>403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16</vt:i4>
      </vt:variant>
    </vt:vector>
  </HeadingPairs>
  <TitlesOfParts>
    <vt:vector size="34" baseType="lpstr">
      <vt:lpstr>MiSans</vt:lpstr>
      <vt:lpstr>方正粗黑宋简体</vt:lpstr>
      <vt:lpstr>方正大黑简体</vt:lpstr>
      <vt:lpstr>方正大黑体_GBK</vt:lpstr>
      <vt:lpstr>华文新魏</vt:lpstr>
      <vt:lpstr>华文行楷</vt:lpstr>
      <vt:lpstr>隶书</vt:lpstr>
      <vt:lpstr>宋体</vt:lpstr>
      <vt:lpstr>微软雅黑</vt:lpstr>
      <vt:lpstr>Arial</vt:lpstr>
      <vt:lpstr>Calibri</vt:lpstr>
      <vt:lpstr>Times New Roman</vt:lpstr>
      <vt:lpstr>Wingdings</vt:lpstr>
      <vt:lpstr>渐变胶囊简约风</vt:lpstr>
      <vt:lpstr>3_Office 主题​​</vt:lpstr>
      <vt:lpstr>1_Office 主题​​</vt:lpstr>
      <vt:lpstr>2_Office 主题​​</vt:lpstr>
      <vt:lpstr>4_Office 主题​​</vt:lpstr>
      <vt:lpstr>PowerPoint 演示文稿</vt:lpstr>
      <vt:lpstr>本节内容框架   </vt:lpstr>
      <vt:lpstr>总账概念和基本格式</vt:lpstr>
      <vt:lpstr>PowerPoint 演示文稿</vt:lpstr>
      <vt:lpstr>总账的登记方法</vt:lpstr>
      <vt:lpstr>PowerPoint 演示文稿</vt:lpstr>
      <vt:lpstr>总账的登记训练</vt:lpstr>
      <vt:lpstr>百云公司业务资料： 2025年1月31日，原材料账面余额如下:</vt:lpstr>
      <vt:lpstr>PowerPoint 演示文稿</vt:lpstr>
      <vt:lpstr>2025年2月5日，购进材料一批，买价2.1万元，增值税2730元。 其中甲材料200公斤@100元，乙材料20公斤@50元。材料已办理验收入库，款未付。</vt:lpstr>
      <vt:lpstr>根据记账凭证登记总账</vt:lpstr>
      <vt:lpstr>2025年2月10日，向大洋公司购进丙材料一批，买价4000元，增 值税520元。其中丙材料400公斤@10元，材料已办理验收入库， 开出商业承兑汇票。</vt:lpstr>
      <vt:lpstr>根据记账凭证登记总账</vt:lpstr>
      <vt:lpstr>PowerPoint 演示文稿</vt:lpstr>
      <vt:lpstr>根据记账凭证登记总账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尹莺</dc:creator>
  <cp:lastModifiedBy>3169728522@qq.com</cp:lastModifiedBy>
  <cp:revision>192</cp:revision>
  <dcterms:created xsi:type="dcterms:W3CDTF">2019-06-19T02:08:00Z</dcterms:created>
  <dcterms:modified xsi:type="dcterms:W3CDTF">2025-09-06T09:33:46Z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1E151A2325154B6982E41AA8B65F655E_13</vt:lpwstr>
  </property>
</Properties>
</file>